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34" r:id="rId2"/>
    <p:sldId id="333" r:id="rId3"/>
    <p:sldId id="330" r:id="rId4"/>
    <p:sldId id="331" r:id="rId5"/>
    <p:sldId id="335" r:id="rId6"/>
    <p:sldId id="332" r:id="rId7"/>
    <p:sldId id="295" r:id="rId8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None/>
      <a:defRPr sz="1800" b="1" kern="1200">
        <a:solidFill>
          <a:schemeClr val="accent6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Tx/>
      <a:buNone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Symbol" panose="05050102010706020507" pitchFamily="18" charset="2"/>
      <a:buChar char="-"/>
      <a:defRPr sz="1400" kern="1200">
        <a:solidFill>
          <a:schemeClr val="tx2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129000"/>
      </a:lnSpc>
      <a:spcBef>
        <a:spcPts val="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3B17EE6-4A77-406F-A307-2284B3CDB011}">
  <a:tblStyle styleId="{73B17EE6-4A77-406F-A307-2284B3CDB011}" styleName="Bürkert Tabellenstil">
    <a:tblBg/>
    <a:wholeTbl>
      <a:tcTxStyle b="off" i="off">
        <a:fontRef idx="minor"/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ap="flat" cmpd="sng" algn="ctr">
              <a:solidFill>
                <a:schemeClr val="dk2"/>
              </a:solidFill>
              <a:prstDash val="solid"/>
            </a:ln>
          </a:insideH>
          <a:insideV>
            <a:ln w="9525" cap="flat" cmpd="sng" algn="ctr">
              <a:solidFill>
                <a:schemeClr val="dk2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 i="off">
        <a:fontRef idx="major"/>
      </a:tcTxStyle>
      <a:tcStyle>
        <a:tcBdr/>
      </a:tcStyle>
    </a:lastCol>
    <a:firstCol>
      <a:tcTxStyle b="on" i="off">
        <a:fontRef idx="major"/>
      </a:tcTxStyle>
      <a:tcStyle>
        <a:tcBdr/>
      </a:tcStyle>
    </a:firstCol>
    <a:lastRow>
      <a:tcTxStyle b="on" i="off">
        <a:fontRef idx="major"/>
        <a:schemeClr val="accent6"/>
      </a:tcTxStyle>
      <a:tcStyle>
        <a:tcBdr>
          <a:top>
            <a:ln w="28575" cap="flat" cmpd="sng" algn="ctr">
              <a:solidFill>
                <a:schemeClr val="dk2"/>
              </a:solidFill>
              <a:prstDash val="solid"/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 i="off">
        <a:fontRef idx="major"/>
        <a:schemeClr val="lt1"/>
      </a:tcTxStyle>
      <a:tcStyle>
        <a:tcBdr>
          <a:bottom>
            <a:ln w="9525" cap="flat" cmpd="sng" algn="ctr">
              <a:solidFill>
                <a:schemeClr val="accent1"/>
              </a:solidFill>
              <a:prstDash val="solid"/>
            </a:ln>
          </a:bottom>
          <a:insideV>
            <a:ln w="9525" cap="flat" cmpd="sng" algn="ctr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  <a:extLst/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0A9E-6A76-4100-BC93-18A2B49AEF53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B028-BBB2-4999-A951-4B4657E95B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8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9CA2CB65-EE71-40CC-9C6B-7726E4475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0235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9CD728A1-110F-44C2-ABFF-1CC898FDF308}"/>
              </a:ext>
            </a:extLst>
          </p:cNvPr>
          <p:cNvSpPr>
            <a:spLocks noChangeAspect="1"/>
          </p:cNvSpPr>
          <p:nvPr userDrawn="1"/>
        </p:nvSpPr>
        <p:spPr>
          <a:xfrm rot="10800000" flipV="1">
            <a:off x="0" y="0"/>
            <a:ext cx="12193200" cy="6857999"/>
          </a:xfrm>
          <a:prstGeom prst="rect">
            <a:avLst/>
          </a:prstGeom>
          <a:gradFill>
            <a:gsLst>
              <a:gs pos="15000">
                <a:srgbClr val="264D89">
                  <a:alpha val="60000"/>
                </a:srgbClr>
              </a:gs>
              <a:gs pos="8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A49DEF7-5343-F4B3-B8F4-B095BC50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1722870"/>
            <a:ext cx="9522958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GB" noProof="0"/>
          </a:p>
        </p:txBody>
      </p:sp>
      <p:sp>
        <p:nvSpPr>
          <p:cNvPr id="11" name="Grafik 13">
            <a:extLst>
              <a:ext uri="{FF2B5EF4-FFF2-40B4-BE49-F238E27FC236}">
                <a16:creationId xmlns:a16="http://schemas.microsoft.com/office/drawing/2014/main" id="{0D3F4DE0-D505-0B71-EE81-3B52CFF391ED}"/>
              </a:ext>
            </a:extLst>
          </p:cNvPr>
          <p:cNvSpPr>
            <a:spLocks noChangeAspect="1"/>
          </p:cNvSpPr>
          <p:nvPr userDrawn="1"/>
        </p:nvSpPr>
        <p:spPr>
          <a:xfrm>
            <a:off x="10100338" y="576263"/>
            <a:ext cx="1540800" cy="569660"/>
          </a:xfrm>
          <a:custGeom>
            <a:avLst/>
            <a:gdLst>
              <a:gd name="connsiteX0" fmla="*/ 2165551 w 7770868"/>
              <a:gd name="connsiteY0" fmla="*/ 904613 h 2873027"/>
              <a:gd name="connsiteX1" fmla="*/ 2517798 w 7770868"/>
              <a:gd name="connsiteY1" fmla="*/ 904613 h 2873027"/>
              <a:gd name="connsiteX2" fmla="*/ 2517798 w 7770868"/>
              <a:gd name="connsiteY2" fmla="*/ 2099284 h 2873027"/>
              <a:gd name="connsiteX3" fmla="*/ 2165551 w 7770868"/>
              <a:gd name="connsiteY3" fmla="*/ 2099284 h 2873027"/>
              <a:gd name="connsiteX4" fmla="*/ 2165551 w 7770868"/>
              <a:gd name="connsiteY4" fmla="*/ 1984486 h 2873027"/>
              <a:gd name="connsiteX5" fmla="*/ 2046094 w 7770868"/>
              <a:gd name="connsiteY5" fmla="*/ 2078621 h 2873027"/>
              <a:gd name="connsiteX6" fmla="*/ 1778846 w 7770868"/>
              <a:gd name="connsiteY6" fmla="*/ 2133724 h 2873027"/>
              <a:gd name="connsiteX7" fmla="*/ 1474076 w 7770868"/>
              <a:gd name="connsiteY7" fmla="*/ 2008211 h 2873027"/>
              <a:gd name="connsiteX8" fmla="*/ 1400564 w 7770868"/>
              <a:gd name="connsiteY8" fmla="*/ 1656162 h 2873027"/>
              <a:gd name="connsiteX9" fmla="*/ 1400564 w 7770868"/>
              <a:gd name="connsiteY9" fmla="*/ 905379 h 2873027"/>
              <a:gd name="connsiteX10" fmla="*/ 1755108 w 7770868"/>
              <a:gd name="connsiteY10" fmla="*/ 905379 h 2873027"/>
              <a:gd name="connsiteX11" fmla="*/ 1755108 w 7770868"/>
              <a:gd name="connsiteY11" fmla="*/ 1645447 h 2873027"/>
              <a:gd name="connsiteX12" fmla="*/ 1782675 w 7770868"/>
              <a:gd name="connsiteY12" fmla="*/ 1787798 h 2873027"/>
              <a:gd name="connsiteX13" fmla="*/ 1948077 w 7770868"/>
              <a:gd name="connsiteY13" fmla="*/ 1852850 h 2873027"/>
              <a:gd name="connsiteX14" fmla="*/ 2084382 w 7770868"/>
              <a:gd name="connsiteY14" fmla="*/ 1816880 h 2873027"/>
              <a:gd name="connsiteX15" fmla="*/ 2164786 w 7770868"/>
              <a:gd name="connsiteY15" fmla="*/ 1647743 h 2873027"/>
              <a:gd name="connsiteX16" fmla="*/ 2165551 w 7770868"/>
              <a:gd name="connsiteY16" fmla="*/ 904613 h 2873027"/>
              <a:gd name="connsiteX17" fmla="*/ 2165551 w 7770868"/>
              <a:gd name="connsiteY17" fmla="*/ 904613 h 2873027"/>
              <a:gd name="connsiteX18" fmla="*/ 336166 w 7770868"/>
              <a:gd name="connsiteY18" fmla="*/ 1498505 h 2873027"/>
              <a:gd name="connsiteX19" fmla="*/ 391300 w 7770868"/>
              <a:gd name="connsiteY19" fmla="*/ 1766368 h 2873027"/>
              <a:gd name="connsiteX20" fmla="*/ 599585 w 7770868"/>
              <a:gd name="connsiteY20" fmla="*/ 1878106 h 2873027"/>
              <a:gd name="connsiteX21" fmla="*/ 782600 w 7770868"/>
              <a:gd name="connsiteY21" fmla="*/ 1788563 h 2873027"/>
              <a:gd name="connsiteX22" fmla="*/ 853815 w 7770868"/>
              <a:gd name="connsiteY22" fmla="*/ 1495444 h 2873027"/>
              <a:gd name="connsiteX23" fmla="*/ 594991 w 7770868"/>
              <a:gd name="connsiteY23" fmla="*/ 1134211 h 2873027"/>
              <a:gd name="connsiteX24" fmla="*/ 336166 w 7770868"/>
              <a:gd name="connsiteY24" fmla="*/ 1498505 h 2873027"/>
              <a:gd name="connsiteX25" fmla="*/ 336166 w 7770868"/>
              <a:gd name="connsiteY25" fmla="*/ 1498505 h 2873027"/>
              <a:gd name="connsiteX26" fmla="*/ 345355 w 7770868"/>
              <a:gd name="connsiteY26" fmla="*/ 489042 h 2873027"/>
              <a:gd name="connsiteX27" fmla="*/ 345355 w 7770868"/>
              <a:gd name="connsiteY27" fmla="*/ 1020177 h 2873027"/>
              <a:gd name="connsiteX28" fmla="*/ 688413 w 7770868"/>
              <a:gd name="connsiteY28" fmla="*/ 876296 h 2873027"/>
              <a:gd name="connsiteX29" fmla="*/ 1204531 w 7770868"/>
              <a:gd name="connsiteY29" fmla="*/ 1484729 h 2873027"/>
              <a:gd name="connsiteX30" fmla="*/ 1131018 w 7770868"/>
              <a:gd name="connsiteY30" fmla="*/ 1853615 h 2873027"/>
              <a:gd name="connsiteX31" fmla="*/ 676161 w 7770868"/>
              <a:gd name="connsiteY31" fmla="*/ 2139847 h 2873027"/>
              <a:gd name="connsiteX32" fmla="*/ 326211 w 7770868"/>
              <a:gd name="connsiteY32" fmla="*/ 1982190 h 2873027"/>
              <a:gd name="connsiteX33" fmla="*/ 339995 w 7770868"/>
              <a:gd name="connsiteY33" fmla="*/ 2107703 h 2873027"/>
              <a:gd name="connsiteX34" fmla="*/ 2297 w 7770868"/>
              <a:gd name="connsiteY34" fmla="*/ 2107703 h 2873027"/>
              <a:gd name="connsiteX35" fmla="*/ 2297 w 7770868"/>
              <a:gd name="connsiteY35" fmla="*/ 489042 h 2873027"/>
              <a:gd name="connsiteX36" fmla="*/ 345355 w 7770868"/>
              <a:gd name="connsiteY36" fmla="*/ 489042 h 2873027"/>
              <a:gd name="connsiteX37" fmla="*/ 345355 w 7770868"/>
              <a:gd name="connsiteY37" fmla="*/ 489042 h 2873027"/>
              <a:gd name="connsiteX38" fmla="*/ 3138824 w 7770868"/>
              <a:gd name="connsiteY38" fmla="*/ 1036249 h 2873027"/>
              <a:gd name="connsiteX39" fmla="*/ 3484179 w 7770868"/>
              <a:gd name="connsiteY39" fmla="*/ 898491 h 2873027"/>
              <a:gd name="connsiteX40" fmla="*/ 3484179 w 7770868"/>
              <a:gd name="connsiteY40" fmla="*/ 1209978 h 2873027"/>
              <a:gd name="connsiteX41" fmla="*/ 3367785 w 7770868"/>
              <a:gd name="connsiteY41" fmla="*/ 1228346 h 2873027"/>
              <a:gd name="connsiteX42" fmla="*/ 3148014 w 7770868"/>
              <a:gd name="connsiteY42" fmla="*/ 1434218 h 2873027"/>
              <a:gd name="connsiteX43" fmla="*/ 3148014 w 7770868"/>
              <a:gd name="connsiteY43" fmla="*/ 2106938 h 2873027"/>
              <a:gd name="connsiteX44" fmla="*/ 2795767 w 7770868"/>
              <a:gd name="connsiteY44" fmla="*/ 2106938 h 2873027"/>
              <a:gd name="connsiteX45" fmla="*/ 2795767 w 7770868"/>
              <a:gd name="connsiteY45" fmla="*/ 909971 h 2873027"/>
              <a:gd name="connsiteX46" fmla="*/ 3138824 w 7770868"/>
              <a:gd name="connsiteY46" fmla="*/ 909971 h 2873027"/>
              <a:gd name="connsiteX47" fmla="*/ 3138824 w 7770868"/>
              <a:gd name="connsiteY47" fmla="*/ 1036249 h 2873027"/>
              <a:gd name="connsiteX48" fmla="*/ 3138824 w 7770868"/>
              <a:gd name="connsiteY48" fmla="*/ 1036249 h 2873027"/>
              <a:gd name="connsiteX49" fmla="*/ 3656474 w 7770868"/>
              <a:gd name="connsiteY49" fmla="*/ 491338 h 2873027"/>
              <a:gd name="connsiteX50" fmla="*/ 4001829 w 7770868"/>
              <a:gd name="connsiteY50" fmla="*/ 491338 h 2873027"/>
              <a:gd name="connsiteX51" fmla="*/ 4001829 w 7770868"/>
              <a:gd name="connsiteY51" fmla="*/ 1321715 h 2873027"/>
              <a:gd name="connsiteX52" fmla="*/ 4388534 w 7770868"/>
              <a:gd name="connsiteY52" fmla="*/ 912267 h 2873027"/>
              <a:gd name="connsiteX53" fmla="*/ 4811997 w 7770868"/>
              <a:gd name="connsiteY53" fmla="*/ 912267 h 2873027"/>
              <a:gd name="connsiteX54" fmla="*/ 4400021 w 7770868"/>
              <a:gd name="connsiteY54" fmla="*/ 1337787 h 2873027"/>
              <a:gd name="connsiteX55" fmla="*/ 4864833 w 7770868"/>
              <a:gd name="connsiteY55" fmla="*/ 2106938 h 2873027"/>
              <a:gd name="connsiteX56" fmla="*/ 4457452 w 7770868"/>
              <a:gd name="connsiteY56" fmla="*/ 2106938 h 2873027"/>
              <a:gd name="connsiteX57" fmla="*/ 4151151 w 7770868"/>
              <a:gd name="connsiteY57" fmla="*/ 1591875 h 2873027"/>
              <a:gd name="connsiteX58" fmla="*/ 4000298 w 7770868"/>
              <a:gd name="connsiteY58" fmla="*/ 1733460 h 2873027"/>
              <a:gd name="connsiteX59" fmla="*/ 4000298 w 7770868"/>
              <a:gd name="connsiteY59" fmla="*/ 2106173 h 2873027"/>
              <a:gd name="connsiteX60" fmla="*/ 3657240 w 7770868"/>
              <a:gd name="connsiteY60" fmla="*/ 2106173 h 2873027"/>
              <a:gd name="connsiteX61" fmla="*/ 3656474 w 7770868"/>
              <a:gd name="connsiteY61" fmla="*/ 491338 h 2873027"/>
              <a:gd name="connsiteX62" fmla="*/ 3656474 w 7770868"/>
              <a:gd name="connsiteY62" fmla="*/ 491338 h 2873027"/>
              <a:gd name="connsiteX63" fmla="*/ 5714820 w 7770868"/>
              <a:gd name="connsiteY63" fmla="*/ 1360747 h 2873027"/>
              <a:gd name="connsiteX64" fmla="*/ 5648199 w 7770868"/>
              <a:gd name="connsiteY64" fmla="*/ 1191610 h 2873027"/>
              <a:gd name="connsiteX65" fmla="*/ 5476671 w 7770868"/>
              <a:gd name="connsiteY65" fmla="*/ 1125027 h 2873027"/>
              <a:gd name="connsiteX66" fmla="*/ 5297484 w 7770868"/>
              <a:gd name="connsiteY66" fmla="*/ 1203090 h 2873027"/>
              <a:gd name="connsiteX67" fmla="*/ 5226269 w 7770868"/>
              <a:gd name="connsiteY67" fmla="*/ 1360747 h 2873027"/>
              <a:gd name="connsiteX68" fmla="*/ 5714820 w 7770868"/>
              <a:gd name="connsiteY68" fmla="*/ 1360747 h 2873027"/>
              <a:gd name="connsiteX69" fmla="*/ 5714820 w 7770868"/>
              <a:gd name="connsiteY69" fmla="*/ 1360747 h 2873027"/>
              <a:gd name="connsiteX70" fmla="*/ 6065535 w 7770868"/>
              <a:gd name="connsiteY70" fmla="*/ 1803104 h 2873027"/>
              <a:gd name="connsiteX71" fmla="*/ 5921573 w 7770868"/>
              <a:gd name="connsiteY71" fmla="*/ 1981425 h 2873027"/>
              <a:gd name="connsiteX72" fmla="*/ 5470545 w 7770868"/>
              <a:gd name="connsiteY72" fmla="*/ 2150561 h 2873027"/>
              <a:gd name="connsiteX73" fmla="*/ 4866365 w 7770868"/>
              <a:gd name="connsiteY73" fmla="*/ 1532945 h 2873027"/>
              <a:gd name="connsiteX74" fmla="*/ 5479734 w 7770868"/>
              <a:gd name="connsiteY74" fmla="*/ 874000 h 2873027"/>
              <a:gd name="connsiteX75" fmla="*/ 5910087 w 7770868"/>
              <a:gd name="connsiteY75" fmla="*/ 1045433 h 2873027"/>
              <a:gd name="connsiteX76" fmla="*/ 6079319 w 7770868"/>
              <a:gd name="connsiteY76" fmla="*/ 1580395 h 2873027"/>
              <a:gd name="connsiteX77" fmla="*/ 5225504 w 7770868"/>
              <a:gd name="connsiteY77" fmla="*/ 1580395 h 2873027"/>
              <a:gd name="connsiteX78" fmla="*/ 5492751 w 7770868"/>
              <a:gd name="connsiteY78" fmla="*/ 1870453 h 2873027"/>
              <a:gd name="connsiteX79" fmla="*/ 5799819 w 7770868"/>
              <a:gd name="connsiteY79" fmla="*/ 1667642 h 2873027"/>
              <a:gd name="connsiteX80" fmla="*/ 6065535 w 7770868"/>
              <a:gd name="connsiteY80" fmla="*/ 1803104 h 2873027"/>
              <a:gd name="connsiteX81" fmla="*/ 6065535 w 7770868"/>
              <a:gd name="connsiteY81" fmla="*/ 1803104 h 2873027"/>
              <a:gd name="connsiteX82" fmla="*/ 6621473 w 7770868"/>
              <a:gd name="connsiteY82" fmla="*/ 1036249 h 2873027"/>
              <a:gd name="connsiteX83" fmla="*/ 6966827 w 7770868"/>
              <a:gd name="connsiteY83" fmla="*/ 898491 h 2873027"/>
              <a:gd name="connsiteX84" fmla="*/ 6966827 w 7770868"/>
              <a:gd name="connsiteY84" fmla="*/ 1209978 h 2873027"/>
              <a:gd name="connsiteX85" fmla="*/ 6850433 w 7770868"/>
              <a:gd name="connsiteY85" fmla="*/ 1228346 h 2873027"/>
              <a:gd name="connsiteX86" fmla="*/ 6630662 w 7770868"/>
              <a:gd name="connsiteY86" fmla="*/ 1434218 h 2873027"/>
              <a:gd name="connsiteX87" fmla="*/ 6630662 w 7770868"/>
              <a:gd name="connsiteY87" fmla="*/ 2106938 h 2873027"/>
              <a:gd name="connsiteX88" fmla="*/ 6278415 w 7770868"/>
              <a:gd name="connsiteY88" fmla="*/ 2106938 h 2873027"/>
              <a:gd name="connsiteX89" fmla="*/ 6278415 w 7770868"/>
              <a:gd name="connsiteY89" fmla="*/ 909971 h 2873027"/>
              <a:gd name="connsiteX90" fmla="*/ 6622238 w 7770868"/>
              <a:gd name="connsiteY90" fmla="*/ 909971 h 2873027"/>
              <a:gd name="connsiteX91" fmla="*/ 6621473 w 7770868"/>
              <a:gd name="connsiteY91" fmla="*/ 1036249 h 2873027"/>
              <a:gd name="connsiteX92" fmla="*/ 6621473 w 7770868"/>
              <a:gd name="connsiteY92" fmla="*/ 1036249 h 2873027"/>
              <a:gd name="connsiteX93" fmla="*/ 7184302 w 7770868"/>
              <a:gd name="connsiteY93" fmla="*/ 937522 h 2873027"/>
              <a:gd name="connsiteX94" fmla="*/ 7184302 w 7770868"/>
              <a:gd name="connsiteY94" fmla="*/ 567105 h 2873027"/>
              <a:gd name="connsiteX95" fmla="*/ 7535017 w 7770868"/>
              <a:gd name="connsiteY95" fmla="*/ 567105 h 2873027"/>
              <a:gd name="connsiteX96" fmla="*/ 7535017 w 7770868"/>
              <a:gd name="connsiteY96" fmla="*/ 939818 h 2873027"/>
              <a:gd name="connsiteX97" fmla="*/ 7766274 w 7770868"/>
              <a:gd name="connsiteY97" fmla="*/ 939818 h 2873027"/>
              <a:gd name="connsiteX98" fmla="*/ 7766274 w 7770868"/>
              <a:gd name="connsiteY98" fmla="*/ 1203855 h 2873027"/>
              <a:gd name="connsiteX99" fmla="*/ 7532719 w 7770868"/>
              <a:gd name="connsiteY99" fmla="*/ 1203855 h 2873027"/>
              <a:gd name="connsiteX100" fmla="*/ 7532719 w 7770868"/>
              <a:gd name="connsiteY100" fmla="*/ 1692897 h 2873027"/>
              <a:gd name="connsiteX101" fmla="*/ 7624610 w 7770868"/>
              <a:gd name="connsiteY101" fmla="*/ 1828360 h 2873027"/>
              <a:gd name="connsiteX102" fmla="*/ 7750959 w 7770868"/>
              <a:gd name="connsiteY102" fmla="*/ 1823768 h 2873027"/>
              <a:gd name="connsiteX103" fmla="*/ 7750959 w 7770868"/>
              <a:gd name="connsiteY103" fmla="*/ 2098519 h 2873027"/>
              <a:gd name="connsiteX104" fmla="*/ 7565647 w 7770868"/>
              <a:gd name="connsiteY104" fmla="*/ 2116887 h 2873027"/>
              <a:gd name="connsiteX105" fmla="*/ 7236373 w 7770868"/>
              <a:gd name="connsiteY105" fmla="*/ 1999792 h 2873027"/>
              <a:gd name="connsiteX106" fmla="*/ 7185833 w 7770868"/>
              <a:gd name="connsiteY106" fmla="*/ 1729633 h 2873027"/>
              <a:gd name="connsiteX107" fmla="*/ 7185833 w 7770868"/>
              <a:gd name="connsiteY107" fmla="*/ 931400 h 2873027"/>
              <a:gd name="connsiteX108" fmla="*/ 0 w 7770868"/>
              <a:gd name="connsiteY108" fmla="*/ 294650 h 2873027"/>
              <a:gd name="connsiteX109" fmla="*/ 1131784 w 7770868"/>
              <a:gd name="connsiteY109" fmla="*/ 294650 h 2873027"/>
              <a:gd name="connsiteX110" fmla="*/ 1131784 w 7770868"/>
              <a:gd name="connsiteY110" fmla="*/ 146942 h 2873027"/>
              <a:gd name="connsiteX111" fmla="*/ 1131784 w 7770868"/>
              <a:gd name="connsiteY111" fmla="*/ 0 h 2873027"/>
              <a:gd name="connsiteX112" fmla="*/ 0 w 7770868"/>
              <a:gd name="connsiteY112" fmla="*/ 0 h 2873027"/>
              <a:gd name="connsiteX113" fmla="*/ 0 w 7770868"/>
              <a:gd name="connsiteY113" fmla="*/ 294650 h 2873027"/>
              <a:gd name="connsiteX114" fmla="*/ 1439617 w 7770868"/>
              <a:gd name="connsiteY114" fmla="*/ 294650 h 2873027"/>
              <a:gd name="connsiteX115" fmla="*/ 1752810 w 7770868"/>
              <a:gd name="connsiteY115" fmla="*/ 294650 h 2873027"/>
              <a:gd name="connsiteX116" fmla="*/ 1752810 w 7770868"/>
              <a:gd name="connsiteY116" fmla="*/ 189800 h 2873027"/>
              <a:gd name="connsiteX117" fmla="*/ 1752810 w 7770868"/>
              <a:gd name="connsiteY117" fmla="*/ 0 h 2873027"/>
              <a:gd name="connsiteX118" fmla="*/ 1439617 w 7770868"/>
              <a:gd name="connsiteY118" fmla="*/ 0 h 2873027"/>
              <a:gd name="connsiteX119" fmla="*/ 1439617 w 7770868"/>
              <a:gd name="connsiteY119" fmla="*/ 294650 h 2873027"/>
              <a:gd name="connsiteX120" fmla="*/ 2152534 w 7770868"/>
              <a:gd name="connsiteY120" fmla="*/ 294650 h 2873027"/>
              <a:gd name="connsiteX121" fmla="*/ 2455007 w 7770868"/>
              <a:gd name="connsiteY121" fmla="*/ 294650 h 2873027"/>
              <a:gd name="connsiteX122" fmla="*/ 2455007 w 7770868"/>
              <a:gd name="connsiteY122" fmla="*/ 206638 h 2873027"/>
              <a:gd name="connsiteX123" fmla="*/ 2455007 w 7770868"/>
              <a:gd name="connsiteY123" fmla="*/ 0 h 2873027"/>
              <a:gd name="connsiteX124" fmla="*/ 2152534 w 7770868"/>
              <a:gd name="connsiteY124" fmla="*/ 0 h 2873027"/>
              <a:gd name="connsiteX125" fmla="*/ 2152534 w 7770868"/>
              <a:gd name="connsiteY125" fmla="*/ 294650 h 2873027"/>
              <a:gd name="connsiteX126" fmla="*/ 2790407 w 7770868"/>
              <a:gd name="connsiteY126" fmla="*/ 294650 h 2873027"/>
              <a:gd name="connsiteX127" fmla="*/ 7761680 w 7770868"/>
              <a:gd name="connsiteY127" fmla="*/ 294650 h 2873027"/>
              <a:gd name="connsiteX128" fmla="*/ 7761680 w 7770868"/>
              <a:gd name="connsiteY128" fmla="*/ 0 h 2873027"/>
              <a:gd name="connsiteX129" fmla="*/ 2790407 w 7770868"/>
              <a:gd name="connsiteY129" fmla="*/ 0 h 2873027"/>
              <a:gd name="connsiteX130" fmla="*/ 2790407 w 7770868"/>
              <a:gd name="connsiteY130" fmla="*/ 146942 h 2873027"/>
              <a:gd name="connsiteX131" fmla="*/ 2790407 w 7770868"/>
              <a:gd name="connsiteY131" fmla="*/ 294650 h 2873027"/>
              <a:gd name="connsiteX132" fmla="*/ 0 w 7770868"/>
              <a:gd name="connsiteY132" fmla="*/ 2860782 h 2873027"/>
              <a:gd name="connsiteX133" fmla="*/ 84999 w 7770868"/>
              <a:gd name="connsiteY133" fmla="*/ 2860782 h 2873027"/>
              <a:gd name="connsiteX134" fmla="*/ 84999 w 7770868"/>
              <a:gd name="connsiteY134" fmla="*/ 2728381 h 2873027"/>
              <a:gd name="connsiteX135" fmla="*/ 302473 w 7770868"/>
              <a:gd name="connsiteY135" fmla="*/ 2728381 h 2873027"/>
              <a:gd name="connsiteX136" fmla="*/ 302473 w 7770868"/>
              <a:gd name="connsiteY136" fmla="*/ 2667921 h 2873027"/>
              <a:gd name="connsiteX137" fmla="*/ 84999 w 7770868"/>
              <a:gd name="connsiteY137" fmla="*/ 2667921 h 2873027"/>
              <a:gd name="connsiteX138" fmla="*/ 84999 w 7770868"/>
              <a:gd name="connsiteY138" fmla="*/ 2579908 h 2873027"/>
              <a:gd name="connsiteX139" fmla="*/ 316256 w 7770868"/>
              <a:gd name="connsiteY139" fmla="*/ 2579908 h 2873027"/>
              <a:gd name="connsiteX140" fmla="*/ 316256 w 7770868"/>
              <a:gd name="connsiteY140" fmla="*/ 2518682 h 2873027"/>
              <a:gd name="connsiteX141" fmla="*/ 0 w 7770868"/>
              <a:gd name="connsiteY141" fmla="*/ 2518682 h 2873027"/>
              <a:gd name="connsiteX142" fmla="*/ 0 w 7770868"/>
              <a:gd name="connsiteY142" fmla="*/ 2860782 h 2873027"/>
              <a:gd name="connsiteX143" fmla="*/ 363733 w 7770868"/>
              <a:gd name="connsiteY143" fmla="*/ 2860782 h 2873027"/>
              <a:gd name="connsiteX144" fmla="*/ 639404 w 7770868"/>
              <a:gd name="connsiteY144" fmla="*/ 2860782 h 2873027"/>
              <a:gd name="connsiteX145" fmla="*/ 639404 w 7770868"/>
              <a:gd name="connsiteY145" fmla="*/ 2798026 h 2873027"/>
              <a:gd name="connsiteX146" fmla="*/ 449497 w 7770868"/>
              <a:gd name="connsiteY146" fmla="*/ 2798026 h 2873027"/>
              <a:gd name="connsiteX147" fmla="*/ 449497 w 7770868"/>
              <a:gd name="connsiteY147" fmla="*/ 2518682 h 2873027"/>
              <a:gd name="connsiteX148" fmla="*/ 363733 w 7770868"/>
              <a:gd name="connsiteY148" fmla="*/ 2518682 h 2873027"/>
              <a:gd name="connsiteX149" fmla="*/ 363733 w 7770868"/>
              <a:gd name="connsiteY149" fmla="*/ 2860782 h 2873027"/>
              <a:gd name="connsiteX150" fmla="*/ 676161 w 7770868"/>
              <a:gd name="connsiteY150" fmla="*/ 2717667 h 2873027"/>
              <a:gd name="connsiteX151" fmla="*/ 730529 w 7770868"/>
              <a:gd name="connsiteY151" fmla="*/ 2840119 h 2873027"/>
              <a:gd name="connsiteX152" fmla="*/ 789492 w 7770868"/>
              <a:gd name="connsiteY152" fmla="*/ 2864609 h 2873027"/>
              <a:gd name="connsiteX153" fmla="*/ 861473 w 7770868"/>
              <a:gd name="connsiteY153" fmla="*/ 2873027 h 2873027"/>
              <a:gd name="connsiteX154" fmla="*/ 1014624 w 7770868"/>
              <a:gd name="connsiteY154" fmla="*/ 2820985 h 2873027"/>
              <a:gd name="connsiteX155" fmla="*/ 1044488 w 7770868"/>
              <a:gd name="connsiteY155" fmla="*/ 2718432 h 2873027"/>
              <a:gd name="connsiteX156" fmla="*/ 1044488 w 7770868"/>
              <a:gd name="connsiteY156" fmla="*/ 2519448 h 2873027"/>
              <a:gd name="connsiteX157" fmla="*/ 959489 w 7770868"/>
              <a:gd name="connsiteY157" fmla="*/ 2519448 h 2873027"/>
              <a:gd name="connsiteX158" fmla="*/ 959489 w 7770868"/>
              <a:gd name="connsiteY158" fmla="*/ 2720728 h 2873027"/>
              <a:gd name="connsiteX159" fmla="*/ 944940 w 7770868"/>
              <a:gd name="connsiteY159" fmla="*/ 2775831 h 2873027"/>
              <a:gd name="connsiteX160" fmla="*/ 878319 w 7770868"/>
              <a:gd name="connsiteY160" fmla="*/ 2802618 h 2873027"/>
              <a:gd name="connsiteX161" fmla="*/ 800978 w 7770868"/>
              <a:gd name="connsiteY161" fmla="*/ 2791138 h 2873027"/>
              <a:gd name="connsiteX162" fmla="*/ 761925 w 7770868"/>
              <a:gd name="connsiteY162" fmla="*/ 2719197 h 2873027"/>
              <a:gd name="connsiteX163" fmla="*/ 761925 w 7770868"/>
              <a:gd name="connsiteY163" fmla="*/ 2517917 h 2873027"/>
              <a:gd name="connsiteX164" fmla="*/ 676161 w 7770868"/>
              <a:gd name="connsiteY164" fmla="*/ 2517917 h 2873027"/>
              <a:gd name="connsiteX165" fmla="*/ 676161 w 7770868"/>
              <a:gd name="connsiteY165" fmla="*/ 2717667 h 2873027"/>
              <a:gd name="connsiteX166" fmla="*/ 676161 w 7770868"/>
              <a:gd name="connsiteY166" fmla="*/ 2717667 h 2873027"/>
              <a:gd name="connsiteX167" fmla="*/ 1142505 w 7770868"/>
              <a:gd name="connsiteY167" fmla="*/ 2860782 h 2873027"/>
              <a:gd name="connsiteX168" fmla="*/ 1228269 w 7770868"/>
              <a:gd name="connsiteY168" fmla="*/ 2860782 h 2873027"/>
              <a:gd name="connsiteX169" fmla="*/ 1228269 w 7770868"/>
              <a:gd name="connsiteY169" fmla="*/ 2518682 h 2873027"/>
              <a:gd name="connsiteX170" fmla="*/ 1185387 w 7770868"/>
              <a:gd name="connsiteY170" fmla="*/ 2518682 h 2873027"/>
              <a:gd name="connsiteX171" fmla="*/ 1142505 w 7770868"/>
              <a:gd name="connsiteY171" fmla="*/ 2518682 h 2873027"/>
              <a:gd name="connsiteX172" fmla="*/ 1142505 w 7770868"/>
              <a:gd name="connsiteY172" fmla="*/ 2860782 h 2873027"/>
              <a:gd name="connsiteX173" fmla="*/ 1142505 w 7770868"/>
              <a:gd name="connsiteY173" fmla="*/ 2860782 h 2873027"/>
              <a:gd name="connsiteX174" fmla="*/ 1323988 w 7770868"/>
              <a:gd name="connsiteY174" fmla="*/ 2860782 h 2873027"/>
              <a:gd name="connsiteX175" fmla="*/ 1500877 w 7770868"/>
              <a:gd name="connsiteY175" fmla="*/ 2860782 h 2873027"/>
              <a:gd name="connsiteX176" fmla="*/ 1665514 w 7770868"/>
              <a:gd name="connsiteY176" fmla="*/ 2797260 h 2873027"/>
              <a:gd name="connsiteX177" fmla="*/ 1699207 w 7770868"/>
              <a:gd name="connsiteY177" fmla="*/ 2687819 h 2873027"/>
              <a:gd name="connsiteX178" fmla="*/ 1549885 w 7770868"/>
              <a:gd name="connsiteY178" fmla="*/ 2520978 h 2873027"/>
              <a:gd name="connsiteX179" fmla="*/ 1512364 w 7770868"/>
              <a:gd name="connsiteY179" fmla="*/ 2518682 h 2873027"/>
              <a:gd name="connsiteX180" fmla="*/ 1325520 w 7770868"/>
              <a:gd name="connsiteY180" fmla="*/ 2518682 h 2873027"/>
              <a:gd name="connsiteX181" fmla="*/ 1323988 w 7770868"/>
              <a:gd name="connsiteY181" fmla="*/ 2860782 h 2873027"/>
              <a:gd name="connsiteX182" fmla="*/ 1323988 w 7770868"/>
              <a:gd name="connsiteY182" fmla="*/ 2860782 h 2873027"/>
              <a:gd name="connsiteX183" fmla="*/ 1507769 w 7770868"/>
              <a:gd name="connsiteY183" fmla="*/ 2579143 h 2873027"/>
              <a:gd name="connsiteX184" fmla="*/ 1595831 w 7770868"/>
              <a:gd name="connsiteY184" fmla="*/ 2615878 h 2873027"/>
              <a:gd name="connsiteX185" fmla="*/ 1612677 w 7770868"/>
              <a:gd name="connsiteY185" fmla="*/ 2686288 h 2873027"/>
              <a:gd name="connsiteX186" fmla="*/ 1592002 w 7770868"/>
              <a:gd name="connsiteY186" fmla="*/ 2767413 h 2873027"/>
              <a:gd name="connsiteX187" fmla="*/ 1503940 w 7770868"/>
              <a:gd name="connsiteY187" fmla="*/ 2801087 h 2873027"/>
              <a:gd name="connsiteX188" fmla="*/ 1408987 w 7770868"/>
              <a:gd name="connsiteY188" fmla="*/ 2801087 h 2873027"/>
              <a:gd name="connsiteX189" fmla="*/ 1408987 w 7770868"/>
              <a:gd name="connsiteY189" fmla="*/ 2579143 h 2873027"/>
              <a:gd name="connsiteX190" fmla="*/ 1507769 w 7770868"/>
              <a:gd name="connsiteY190" fmla="*/ 2579143 h 2873027"/>
              <a:gd name="connsiteX191" fmla="*/ 1507769 w 7770868"/>
              <a:gd name="connsiteY191" fmla="*/ 2579143 h 2873027"/>
              <a:gd name="connsiteX192" fmla="*/ 2216857 w 7770868"/>
              <a:gd name="connsiteY192" fmla="*/ 2745218 h 2873027"/>
              <a:gd name="connsiteX193" fmla="*/ 2108886 w 7770868"/>
              <a:gd name="connsiteY193" fmla="*/ 2809506 h 2873027"/>
              <a:gd name="connsiteX194" fmla="*/ 1984834 w 7770868"/>
              <a:gd name="connsiteY194" fmla="*/ 2690115 h 2873027"/>
              <a:gd name="connsiteX195" fmla="*/ 2106589 w 7770868"/>
              <a:gd name="connsiteY195" fmla="*/ 2570724 h 2873027"/>
              <a:gd name="connsiteX196" fmla="*/ 2209200 w 7770868"/>
              <a:gd name="connsiteY196" fmla="*/ 2625828 h 2873027"/>
              <a:gd name="connsiteX197" fmla="*/ 2303387 w 7770868"/>
              <a:gd name="connsiteY197" fmla="*/ 2614348 h 2873027"/>
              <a:gd name="connsiteX198" fmla="*/ 2106589 w 7770868"/>
              <a:gd name="connsiteY198" fmla="*/ 2507968 h 2873027"/>
              <a:gd name="connsiteX199" fmla="*/ 1896006 w 7770868"/>
              <a:gd name="connsiteY199" fmla="*/ 2689350 h 2873027"/>
              <a:gd name="connsiteX200" fmla="*/ 2101994 w 7770868"/>
              <a:gd name="connsiteY200" fmla="*/ 2872262 h 2873027"/>
              <a:gd name="connsiteX201" fmla="*/ 2262802 w 7770868"/>
              <a:gd name="connsiteY201" fmla="*/ 2818689 h 2873027"/>
              <a:gd name="connsiteX202" fmla="*/ 2307216 w 7770868"/>
              <a:gd name="connsiteY202" fmla="*/ 2744453 h 2873027"/>
              <a:gd name="connsiteX203" fmla="*/ 2216857 w 7770868"/>
              <a:gd name="connsiteY203" fmla="*/ 2745218 h 2873027"/>
              <a:gd name="connsiteX204" fmla="*/ 2216857 w 7770868"/>
              <a:gd name="connsiteY204" fmla="*/ 2745218 h 2873027"/>
              <a:gd name="connsiteX205" fmla="*/ 2538474 w 7770868"/>
              <a:gd name="connsiteY205" fmla="*/ 2507968 h 2873027"/>
              <a:gd name="connsiteX206" fmla="*/ 2341675 w 7770868"/>
              <a:gd name="connsiteY206" fmla="*/ 2690115 h 2873027"/>
              <a:gd name="connsiteX207" fmla="*/ 2553023 w 7770868"/>
              <a:gd name="connsiteY207" fmla="*/ 2871497 h 2873027"/>
              <a:gd name="connsiteX208" fmla="*/ 2762074 w 7770868"/>
              <a:gd name="connsiteY208" fmla="*/ 2685523 h 2873027"/>
              <a:gd name="connsiteX209" fmla="*/ 2725317 w 7770868"/>
              <a:gd name="connsiteY209" fmla="*/ 2573786 h 2873027"/>
              <a:gd name="connsiteX210" fmla="*/ 2538474 w 7770868"/>
              <a:gd name="connsiteY210" fmla="*/ 2507968 h 2873027"/>
              <a:gd name="connsiteX211" fmla="*/ 2538474 w 7770868"/>
              <a:gd name="connsiteY211" fmla="*/ 2507968 h 2873027"/>
              <a:gd name="connsiteX212" fmla="*/ 2548428 w 7770868"/>
              <a:gd name="connsiteY212" fmla="*/ 2569959 h 2873027"/>
              <a:gd name="connsiteX213" fmla="*/ 2674778 w 7770868"/>
              <a:gd name="connsiteY213" fmla="*/ 2690880 h 2873027"/>
              <a:gd name="connsiteX214" fmla="*/ 2552257 w 7770868"/>
              <a:gd name="connsiteY214" fmla="*/ 2811036 h 2873027"/>
              <a:gd name="connsiteX215" fmla="*/ 2452709 w 7770868"/>
              <a:gd name="connsiteY215" fmla="*/ 2764351 h 2873027"/>
              <a:gd name="connsiteX216" fmla="*/ 2430502 w 7770868"/>
              <a:gd name="connsiteY216" fmla="*/ 2692411 h 2873027"/>
              <a:gd name="connsiteX217" fmla="*/ 2548428 w 7770868"/>
              <a:gd name="connsiteY217" fmla="*/ 2569959 h 2873027"/>
              <a:gd name="connsiteX218" fmla="*/ 2548428 w 7770868"/>
              <a:gd name="connsiteY218" fmla="*/ 2569959 h 2873027"/>
              <a:gd name="connsiteX219" fmla="*/ 2822568 w 7770868"/>
              <a:gd name="connsiteY219" fmla="*/ 2860782 h 2873027"/>
              <a:gd name="connsiteX220" fmla="*/ 2903738 w 7770868"/>
              <a:gd name="connsiteY220" fmla="*/ 2860782 h 2873027"/>
              <a:gd name="connsiteX221" fmla="*/ 2903738 w 7770868"/>
              <a:gd name="connsiteY221" fmla="*/ 2672513 h 2873027"/>
              <a:gd name="connsiteX222" fmla="*/ 2900675 w 7770868"/>
              <a:gd name="connsiteY222" fmla="*/ 2614348 h 2873027"/>
              <a:gd name="connsiteX223" fmla="*/ 2945089 w 7770868"/>
              <a:gd name="connsiteY223" fmla="*/ 2667921 h 2873027"/>
              <a:gd name="connsiteX224" fmla="*/ 3115086 w 7770868"/>
              <a:gd name="connsiteY224" fmla="*/ 2860782 h 2873027"/>
              <a:gd name="connsiteX225" fmla="*/ 3200085 w 7770868"/>
              <a:gd name="connsiteY225" fmla="*/ 2860782 h 2873027"/>
              <a:gd name="connsiteX226" fmla="*/ 3200085 w 7770868"/>
              <a:gd name="connsiteY226" fmla="*/ 2518682 h 2873027"/>
              <a:gd name="connsiteX227" fmla="*/ 3118149 w 7770868"/>
              <a:gd name="connsiteY227" fmla="*/ 2518682 h 2873027"/>
              <a:gd name="connsiteX228" fmla="*/ 3118149 w 7770868"/>
              <a:gd name="connsiteY228" fmla="*/ 2693942 h 2873027"/>
              <a:gd name="connsiteX229" fmla="*/ 3121212 w 7770868"/>
              <a:gd name="connsiteY229" fmla="*/ 2764351 h 2873027"/>
              <a:gd name="connsiteX230" fmla="*/ 3076033 w 7770868"/>
              <a:gd name="connsiteY230" fmla="*/ 2709248 h 2873027"/>
              <a:gd name="connsiteX231" fmla="*/ 2908333 w 7770868"/>
              <a:gd name="connsiteY231" fmla="*/ 2518682 h 2873027"/>
              <a:gd name="connsiteX232" fmla="*/ 2823334 w 7770868"/>
              <a:gd name="connsiteY232" fmla="*/ 2518682 h 2873027"/>
              <a:gd name="connsiteX233" fmla="*/ 2822568 w 7770868"/>
              <a:gd name="connsiteY233" fmla="*/ 2860782 h 2873027"/>
              <a:gd name="connsiteX234" fmla="*/ 2822568 w 7770868"/>
              <a:gd name="connsiteY234" fmla="*/ 2860782 h 2873027"/>
              <a:gd name="connsiteX235" fmla="*/ 3246030 w 7770868"/>
              <a:gd name="connsiteY235" fmla="*/ 2581439 h 2873027"/>
              <a:gd name="connsiteX236" fmla="*/ 3373145 w 7770868"/>
              <a:gd name="connsiteY236" fmla="*/ 2581439 h 2873027"/>
              <a:gd name="connsiteX237" fmla="*/ 3373145 w 7770868"/>
              <a:gd name="connsiteY237" fmla="*/ 2860782 h 2873027"/>
              <a:gd name="connsiteX238" fmla="*/ 3458910 w 7770868"/>
              <a:gd name="connsiteY238" fmla="*/ 2860782 h 2873027"/>
              <a:gd name="connsiteX239" fmla="*/ 3458910 w 7770868"/>
              <a:gd name="connsiteY239" fmla="*/ 2581439 h 2873027"/>
              <a:gd name="connsiteX240" fmla="*/ 3586025 w 7770868"/>
              <a:gd name="connsiteY240" fmla="*/ 2581439 h 2873027"/>
              <a:gd name="connsiteX241" fmla="*/ 3586025 w 7770868"/>
              <a:gd name="connsiteY241" fmla="*/ 2518682 h 2873027"/>
              <a:gd name="connsiteX242" fmla="*/ 3246030 w 7770868"/>
              <a:gd name="connsiteY242" fmla="*/ 2518682 h 2873027"/>
              <a:gd name="connsiteX243" fmla="*/ 3246030 w 7770868"/>
              <a:gd name="connsiteY243" fmla="*/ 2581439 h 2873027"/>
              <a:gd name="connsiteX244" fmla="*/ 3246030 w 7770868"/>
              <a:gd name="connsiteY244" fmla="*/ 2581439 h 2873027"/>
              <a:gd name="connsiteX245" fmla="*/ 3631204 w 7770868"/>
              <a:gd name="connsiteY245" fmla="*/ 2860782 h 2873027"/>
              <a:gd name="connsiteX246" fmla="*/ 3716969 w 7770868"/>
              <a:gd name="connsiteY246" fmla="*/ 2860782 h 2873027"/>
              <a:gd name="connsiteX247" fmla="*/ 3716969 w 7770868"/>
              <a:gd name="connsiteY247" fmla="*/ 2723024 h 2873027"/>
              <a:gd name="connsiteX248" fmla="*/ 3814219 w 7770868"/>
              <a:gd name="connsiteY248" fmla="*/ 2723024 h 2873027"/>
              <a:gd name="connsiteX249" fmla="*/ 3906110 w 7770868"/>
              <a:gd name="connsiteY249" fmla="*/ 2860782 h 2873027"/>
              <a:gd name="connsiteX250" fmla="*/ 4007189 w 7770868"/>
              <a:gd name="connsiteY250" fmla="*/ 2860782 h 2873027"/>
              <a:gd name="connsiteX251" fmla="*/ 3903047 w 7770868"/>
              <a:gd name="connsiteY251" fmla="*/ 2717667 h 2873027"/>
              <a:gd name="connsiteX252" fmla="*/ 3958947 w 7770868"/>
              <a:gd name="connsiteY252" fmla="*/ 2696237 h 2873027"/>
              <a:gd name="connsiteX253" fmla="*/ 3991874 w 7770868"/>
              <a:gd name="connsiteY253" fmla="*/ 2620470 h 2873027"/>
              <a:gd name="connsiteX254" fmla="*/ 3969667 w 7770868"/>
              <a:gd name="connsiteY254" fmla="*/ 2554652 h 2873027"/>
              <a:gd name="connsiteX255" fmla="*/ 3867056 w 7770868"/>
              <a:gd name="connsiteY255" fmla="*/ 2517917 h 2873027"/>
              <a:gd name="connsiteX256" fmla="*/ 3631204 w 7770868"/>
              <a:gd name="connsiteY256" fmla="*/ 2517917 h 2873027"/>
              <a:gd name="connsiteX257" fmla="*/ 3631204 w 7770868"/>
              <a:gd name="connsiteY257" fmla="*/ 2860782 h 2873027"/>
              <a:gd name="connsiteX258" fmla="*/ 3631204 w 7770868"/>
              <a:gd name="connsiteY258" fmla="*/ 2860782 h 2873027"/>
              <a:gd name="connsiteX259" fmla="*/ 3716969 w 7770868"/>
              <a:gd name="connsiteY259" fmla="*/ 2579143 h 2873027"/>
              <a:gd name="connsiteX260" fmla="*/ 3849444 w 7770868"/>
              <a:gd name="connsiteY260" fmla="*/ 2579143 h 2873027"/>
              <a:gd name="connsiteX261" fmla="*/ 3897686 w 7770868"/>
              <a:gd name="connsiteY261" fmla="*/ 2595980 h 2873027"/>
              <a:gd name="connsiteX262" fmla="*/ 3904578 w 7770868"/>
              <a:gd name="connsiteY262" fmla="*/ 2622766 h 2873027"/>
              <a:gd name="connsiteX263" fmla="*/ 3853273 w 7770868"/>
              <a:gd name="connsiteY263" fmla="*/ 2663329 h 2873027"/>
              <a:gd name="connsiteX264" fmla="*/ 3716203 w 7770868"/>
              <a:gd name="connsiteY264" fmla="*/ 2663329 h 2873027"/>
              <a:gd name="connsiteX265" fmla="*/ 3716969 w 7770868"/>
              <a:gd name="connsiteY265" fmla="*/ 2579143 h 2873027"/>
              <a:gd name="connsiteX266" fmla="*/ 3716969 w 7770868"/>
              <a:gd name="connsiteY266" fmla="*/ 2579143 h 2873027"/>
              <a:gd name="connsiteX267" fmla="*/ 4236150 w 7770868"/>
              <a:gd name="connsiteY267" fmla="*/ 2507968 h 2873027"/>
              <a:gd name="connsiteX268" fmla="*/ 4039351 w 7770868"/>
              <a:gd name="connsiteY268" fmla="*/ 2690115 h 2873027"/>
              <a:gd name="connsiteX269" fmla="*/ 4250699 w 7770868"/>
              <a:gd name="connsiteY269" fmla="*/ 2871497 h 2873027"/>
              <a:gd name="connsiteX270" fmla="*/ 4459750 w 7770868"/>
              <a:gd name="connsiteY270" fmla="*/ 2685523 h 2873027"/>
              <a:gd name="connsiteX271" fmla="*/ 4422993 w 7770868"/>
              <a:gd name="connsiteY271" fmla="*/ 2573786 h 2873027"/>
              <a:gd name="connsiteX272" fmla="*/ 4236150 w 7770868"/>
              <a:gd name="connsiteY272" fmla="*/ 2507968 h 2873027"/>
              <a:gd name="connsiteX273" fmla="*/ 4236150 w 7770868"/>
              <a:gd name="connsiteY273" fmla="*/ 2507968 h 2873027"/>
              <a:gd name="connsiteX274" fmla="*/ 4245339 w 7770868"/>
              <a:gd name="connsiteY274" fmla="*/ 2569959 h 2873027"/>
              <a:gd name="connsiteX275" fmla="*/ 4371688 w 7770868"/>
              <a:gd name="connsiteY275" fmla="*/ 2690880 h 2873027"/>
              <a:gd name="connsiteX276" fmla="*/ 4249168 w 7770868"/>
              <a:gd name="connsiteY276" fmla="*/ 2811036 h 2873027"/>
              <a:gd name="connsiteX277" fmla="*/ 4149620 w 7770868"/>
              <a:gd name="connsiteY277" fmla="*/ 2764351 h 2873027"/>
              <a:gd name="connsiteX278" fmla="*/ 4127413 w 7770868"/>
              <a:gd name="connsiteY278" fmla="*/ 2692411 h 2873027"/>
              <a:gd name="connsiteX279" fmla="*/ 4245339 w 7770868"/>
              <a:gd name="connsiteY279" fmla="*/ 2569959 h 2873027"/>
              <a:gd name="connsiteX280" fmla="*/ 4245339 w 7770868"/>
              <a:gd name="connsiteY280" fmla="*/ 2569959 h 2873027"/>
              <a:gd name="connsiteX281" fmla="*/ 4524073 w 7770868"/>
              <a:gd name="connsiteY281" fmla="*/ 2860782 h 2873027"/>
              <a:gd name="connsiteX282" fmla="*/ 4799744 w 7770868"/>
              <a:gd name="connsiteY282" fmla="*/ 2860782 h 2873027"/>
              <a:gd name="connsiteX283" fmla="*/ 4799744 w 7770868"/>
              <a:gd name="connsiteY283" fmla="*/ 2798026 h 2873027"/>
              <a:gd name="connsiteX284" fmla="*/ 4609837 w 7770868"/>
              <a:gd name="connsiteY284" fmla="*/ 2798026 h 2873027"/>
              <a:gd name="connsiteX285" fmla="*/ 4609837 w 7770868"/>
              <a:gd name="connsiteY285" fmla="*/ 2518682 h 2873027"/>
              <a:gd name="connsiteX286" fmla="*/ 4524073 w 7770868"/>
              <a:gd name="connsiteY286" fmla="*/ 2518682 h 2873027"/>
              <a:gd name="connsiteX287" fmla="*/ 4524073 w 7770868"/>
              <a:gd name="connsiteY287" fmla="*/ 2860782 h 2873027"/>
              <a:gd name="connsiteX288" fmla="*/ 4990417 w 7770868"/>
              <a:gd name="connsiteY288" fmla="*/ 2775066 h 2873027"/>
              <a:gd name="connsiteX289" fmla="*/ 5177261 w 7770868"/>
              <a:gd name="connsiteY289" fmla="*/ 2871497 h 2873027"/>
              <a:gd name="connsiteX290" fmla="*/ 5351087 w 7770868"/>
              <a:gd name="connsiteY290" fmla="*/ 2757463 h 2873027"/>
              <a:gd name="connsiteX291" fmla="*/ 5243881 w 7770868"/>
              <a:gd name="connsiteY291" fmla="*/ 2660267 h 2873027"/>
              <a:gd name="connsiteX292" fmla="*/ 5144333 w 7770868"/>
              <a:gd name="connsiteY292" fmla="*/ 2641900 h 2873027"/>
              <a:gd name="connsiteX293" fmla="*/ 5098388 w 7770868"/>
              <a:gd name="connsiteY293" fmla="*/ 2608225 h 2873027"/>
              <a:gd name="connsiteX294" fmla="*/ 5174964 w 7770868"/>
              <a:gd name="connsiteY294" fmla="*/ 2568428 h 2873027"/>
              <a:gd name="connsiteX295" fmla="*/ 5243881 w 7770868"/>
              <a:gd name="connsiteY295" fmla="*/ 2581439 h 2873027"/>
              <a:gd name="connsiteX296" fmla="*/ 5273746 w 7770868"/>
              <a:gd name="connsiteY296" fmla="*/ 2609756 h 2873027"/>
              <a:gd name="connsiteX297" fmla="*/ 5354916 w 7770868"/>
              <a:gd name="connsiteY297" fmla="*/ 2589092 h 2873027"/>
              <a:gd name="connsiteX298" fmla="*/ 5298250 w 7770868"/>
              <a:gd name="connsiteY298" fmla="*/ 2533989 h 2873027"/>
              <a:gd name="connsiteX299" fmla="*/ 5174198 w 7770868"/>
              <a:gd name="connsiteY299" fmla="*/ 2507202 h 2873027"/>
              <a:gd name="connsiteX300" fmla="*/ 5027939 w 7770868"/>
              <a:gd name="connsiteY300" fmla="*/ 2565367 h 2873027"/>
              <a:gd name="connsiteX301" fmla="*/ 5014155 w 7770868"/>
              <a:gd name="connsiteY301" fmla="*/ 2613582 h 2873027"/>
              <a:gd name="connsiteX302" fmla="*/ 5125190 w 7770868"/>
              <a:gd name="connsiteY302" fmla="*/ 2712309 h 2873027"/>
              <a:gd name="connsiteX303" fmla="*/ 5225504 w 7770868"/>
              <a:gd name="connsiteY303" fmla="*/ 2729147 h 2873027"/>
              <a:gd name="connsiteX304" fmla="*/ 5267620 w 7770868"/>
              <a:gd name="connsiteY304" fmla="*/ 2762821 h 2873027"/>
              <a:gd name="connsiteX305" fmla="*/ 5181090 w 7770868"/>
              <a:gd name="connsiteY305" fmla="*/ 2807975 h 2873027"/>
              <a:gd name="connsiteX306" fmla="*/ 5066227 w 7770868"/>
              <a:gd name="connsiteY306" fmla="*/ 2754402 h 2873027"/>
              <a:gd name="connsiteX307" fmla="*/ 4990417 w 7770868"/>
              <a:gd name="connsiteY307" fmla="*/ 2775066 h 2873027"/>
              <a:gd name="connsiteX308" fmla="*/ 4990417 w 7770868"/>
              <a:gd name="connsiteY308" fmla="*/ 2775066 h 2873027"/>
              <a:gd name="connsiteX309" fmla="*/ 5519553 w 7770868"/>
              <a:gd name="connsiteY309" fmla="*/ 2732208 h 2873027"/>
              <a:gd name="connsiteX310" fmla="*/ 5519553 w 7770868"/>
              <a:gd name="connsiteY310" fmla="*/ 2860782 h 2873027"/>
              <a:gd name="connsiteX311" fmla="*/ 5605317 w 7770868"/>
              <a:gd name="connsiteY311" fmla="*/ 2860782 h 2873027"/>
              <a:gd name="connsiteX312" fmla="*/ 5605317 w 7770868"/>
              <a:gd name="connsiteY312" fmla="*/ 2732208 h 2873027"/>
              <a:gd name="connsiteX313" fmla="*/ 5768423 w 7770868"/>
              <a:gd name="connsiteY313" fmla="*/ 2518682 h 2873027"/>
              <a:gd name="connsiteX314" fmla="*/ 5664280 w 7770868"/>
              <a:gd name="connsiteY314" fmla="*/ 2518682 h 2873027"/>
              <a:gd name="connsiteX315" fmla="*/ 5570858 w 7770868"/>
              <a:gd name="connsiteY315" fmla="*/ 2650318 h 2873027"/>
              <a:gd name="connsiteX316" fmla="*/ 5562435 w 7770868"/>
              <a:gd name="connsiteY316" fmla="*/ 2665624 h 2873027"/>
              <a:gd name="connsiteX317" fmla="*/ 5552480 w 7770868"/>
              <a:gd name="connsiteY317" fmla="*/ 2648022 h 2873027"/>
              <a:gd name="connsiteX318" fmla="*/ 5462121 w 7770868"/>
              <a:gd name="connsiteY318" fmla="*/ 2519448 h 2873027"/>
              <a:gd name="connsiteX319" fmla="*/ 5356447 w 7770868"/>
              <a:gd name="connsiteY319" fmla="*/ 2519448 h 2873027"/>
              <a:gd name="connsiteX320" fmla="*/ 5519553 w 7770868"/>
              <a:gd name="connsiteY320" fmla="*/ 2732208 h 2873027"/>
              <a:gd name="connsiteX321" fmla="*/ 5519553 w 7770868"/>
              <a:gd name="connsiteY321" fmla="*/ 2732208 h 2873027"/>
              <a:gd name="connsiteX322" fmla="*/ 5745450 w 7770868"/>
              <a:gd name="connsiteY322" fmla="*/ 2775066 h 2873027"/>
              <a:gd name="connsiteX323" fmla="*/ 5932294 w 7770868"/>
              <a:gd name="connsiteY323" fmla="*/ 2871497 h 2873027"/>
              <a:gd name="connsiteX324" fmla="*/ 6106120 w 7770868"/>
              <a:gd name="connsiteY324" fmla="*/ 2757463 h 2873027"/>
              <a:gd name="connsiteX325" fmla="*/ 5998915 w 7770868"/>
              <a:gd name="connsiteY325" fmla="*/ 2660267 h 2873027"/>
              <a:gd name="connsiteX326" fmla="*/ 5899367 w 7770868"/>
              <a:gd name="connsiteY326" fmla="*/ 2641900 h 2873027"/>
              <a:gd name="connsiteX327" fmla="*/ 5853422 w 7770868"/>
              <a:gd name="connsiteY327" fmla="*/ 2608225 h 2873027"/>
              <a:gd name="connsiteX328" fmla="*/ 5929997 w 7770868"/>
              <a:gd name="connsiteY328" fmla="*/ 2568428 h 2873027"/>
              <a:gd name="connsiteX329" fmla="*/ 5998915 w 7770868"/>
              <a:gd name="connsiteY329" fmla="*/ 2581439 h 2873027"/>
              <a:gd name="connsiteX330" fmla="*/ 6028779 w 7770868"/>
              <a:gd name="connsiteY330" fmla="*/ 2609756 h 2873027"/>
              <a:gd name="connsiteX331" fmla="*/ 6109949 w 7770868"/>
              <a:gd name="connsiteY331" fmla="*/ 2589092 h 2873027"/>
              <a:gd name="connsiteX332" fmla="*/ 6053283 w 7770868"/>
              <a:gd name="connsiteY332" fmla="*/ 2533989 h 2873027"/>
              <a:gd name="connsiteX333" fmla="*/ 5929231 w 7770868"/>
              <a:gd name="connsiteY333" fmla="*/ 2507202 h 2873027"/>
              <a:gd name="connsiteX334" fmla="*/ 5782972 w 7770868"/>
              <a:gd name="connsiteY334" fmla="*/ 2565367 h 2873027"/>
              <a:gd name="connsiteX335" fmla="*/ 5769189 w 7770868"/>
              <a:gd name="connsiteY335" fmla="*/ 2613582 h 2873027"/>
              <a:gd name="connsiteX336" fmla="*/ 5880223 w 7770868"/>
              <a:gd name="connsiteY336" fmla="*/ 2712309 h 2873027"/>
              <a:gd name="connsiteX337" fmla="*/ 5980537 w 7770868"/>
              <a:gd name="connsiteY337" fmla="*/ 2729147 h 2873027"/>
              <a:gd name="connsiteX338" fmla="*/ 6022653 w 7770868"/>
              <a:gd name="connsiteY338" fmla="*/ 2762821 h 2873027"/>
              <a:gd name="connsiteX339" fmla="*/ 5936123 w 7770868"/>
              <a:gd name="connsiteY339" fmla="*/ 2807975 h 2873027"/>
              <a:gd name="connsiteX340" fmla="*/ 5821260 w 7770868"/>
              <a:gd name="connsiteY340" fmla="*/ 2754402 h 2873027"/>
              <a:gd name="connsiteX341" fmla="*/ 5745450 w 7770868"/>
              <a:gd name="connsiteY341" fmla="*/ 2775066 h 2873027"/>
              <a:gd name="connsiteX342" fmla="*/ 5745450 w 7770868"/>
              <a:gd name="connsiteY342" fmla="*/ 2775066 h 2873027"/>
              <a:gd name="connsiteX343" fmla="*/ 6124498 w 7770868"/>
              <a:gd name="connsiteY343" fmla="*/ 2581439 h 2873027"/>
              <a:gd name="connsiteX344" fmla="*/ 6251614 w 7770868"/>
              <a:gd name="connsiteY344" fmla="*/ 2581439 h 2873027"/>
              <a:gd name="connsiteX345" fmla="*/ 6251614 w 7770868"/>
              <a:gd name="connsiteY345" fmla="*/ 2860782 h 2873027"/>
              <a:gd name="connsiteX346" fmla="*/ 6337378 w 7770868"/>
              <a:gd name="connsiteY346" fmla="*/ 2860782 h 2873027"/>
              <a:gd name="connsiteX347" fmla="*/ 6337378 w 7770868"/>
              <a:gd name="connsiteY347" fmla="*/ 2581439 h 2873027"/>
              <a:gd name="connsiteX348" fmla="*/ 6464493 w 7770868"/>
              <a:gd name="connsiteY348" fmla="*/ 2581439 h 2873027"/>
              <a:gd name="connsiteX349" fmla="*/ 6464493 w 7770868"/>
              <a:gd name="connsiteY349" fmla="*/ 2518682 h 2873027"/>
              <a:gd name="connsiteX350" fmla="*/ 6124498 w 7770868"/>
              <a:gd name="connsiteY350" fmla="*/ 2518682 h 2873027"/>
              <a:gd name="connsiteX351" fmla="*/ 6124498 w 7770868"/>
              <a:gd name="connsiteY351" fmla="*/ 2581439 h 2873027"/>
              <a:gd name="connsiteX352" fmla="*/ 6124498 w 7770868"/>
              <a:gd name="connsiteY352" fmla="*/ 2581439 h 2873027"/>
              <a:gd name="connsiteX353" fmla="*/ 6509672 w 7770868"/>
              <a:gd name="connsiteY353" fmla="*/ 2860782 h 2873027"/>
              <a:gd name="connsiteX354" fmla="*/ 6838181 w 7770868"/>
              <a:gd name="connsiteY354" fmla="*/ 2860782 h 2873027"/>
              <a:gd name="connsiteX355" fmla="*/ 6838181 w 7770868"/>
              <a:gd name="connsiteY355" fmla="*/ 2799556 h 2873027"/>
              <a:gd name="connsiteX356" fmla="*/ 6595437 w 7770868"/>
              <a:gd name="connsiteY356" fmla="*/ 2799556 h 2873027"/>
              <a:gd name="connsiteX357" fmla="*/ 6595437 w 7770868"/>
              <a:gd name="connsiteY357" fmla="*/ 2717667 h 2873027"/>
              <a:gd name="connsiteX358" fmla="*/ 6821334 w 7770868"/>
              <a:gd name="connsiteY358" fmla="*/ 2717667 h 2873027"/>
              <a:gd name="connsiteX359" fmla="*/ 6821334 w 7770868"/>
              <a:gd name="connsiteY359" fmla="*/ 2657206 h 2873027"/>
              <a:gd name="connsiteX360" fmla="*/ 6595437 w 7770868"/>
              <a:gd name="connsiteY360" fmla="*/ 2657206 h 2873027"/>
              <a:gd name="connsiteX361" fmla="*/ 6595437 w 7770868"/>
              <a:gd name="connsiteY361" fmla="*/ 2579908 h 2873027"/>
              <a:gd name="connsiteX362" fmla="*/ 6828992 w 7770868"/>
              <a:gd name="connsiteY362" fmla="*/ 2579908 h 2873027"/>
              <a:gd name="connsiteX363" fmla="*/ 6828992 w 7770868"/>
              <a:gd name="connsiteY363" fmla="*/ 2518682 h 2873027"/>
              <a:gd name="connsiteX364" fmla="*/ 6509672 w 7770868"/>
              <a:gd name="connsiteY364" fmla="*/ 2518682 h 2873027"/>
              <a:gd name="connsiteX365" fmla="*/ 6509672 w 7770868"/>
              <a:gd name="connsiteY365" fmla="*/ 2860782 h 2873027"/>
              <a:gd name="connsiteX366" fmla="*/ 6904801 w 7770868"/>
              <a:gd name="connsiteY366" fmla="*/ 2860782 h 2873027"/>
              <a:gd name="connsiteX367" fmla="*/ 6985971 w 7770868"/>
              <a:gd name="connsiteY367" fmla="*/ 2860782 h 2873027"/>
              <a:gd name="connsiteX368" fmla="*/ 6985971 w 7770868"/>
              <a:gd name="connsiteY368" fmla="*/ 2619705 h 2873027"/>
              <a:gd name="connsiteX369" fmla="*/ 6982908 w 7770868"/>
              <a:gd name="connsiteY369" fmla="*/ 2589092 h 2873027"/>
              <a:gd name="connsiteX370" fmla="*/ 6992863 w 7770868"/>
              <a:gd name="connsiteY370" fmla="*/ 2620470 h 2873027"/>
              <a:gd name="connsiteX371" fmla="*/ 7095474 w 7770868"/>
              <a:gd name="connsiteY371" fmla="*/ 2860782 h 2873027"/>
              <a:gd name="connsiteX372" fmla="*/ 7173581 w 7770868"/>
              <a:gd name="connsiteY372" fmla="*/ 2860782 h 2873027"/>
              <a:gd name="connsiteX373" fmla="*/ 7276192 w 7770868"/>
              <a:gd name="connsiteY373" fmla="*/ 2615878 h 2873027"/>
              <a:gd name="connsiteX374" fmla="*/ 7286147 w 7770868"/>
              <a:gd name="connsiteY374" fmla="*/ 2589857 h 2873027"/>
              <a:gd name="connsiteX375" fmla="*/ 7283083 w 7770868"/>
              <a:gd name="connsiteY375" fmla="*/ 2622001 h 2873027"/>
              <a:gd name="connsiteX376" fmla="*/ 7283083 w 7770868"/>
              <a:gd name="connsiteY376" fmla="*/ 2861548 h 2873027"/>
              <a:gd name="connsiteX377" fmla="*/ 7364254 w 7770868"/>
              <a:gd name="connsiteY377" fmla="*/ 2861548 h 2873027"/>
              <a:gd name="connsiteX378" fmla="*/ 7364254 w 7770868"/>
              <a:gd name="connsiteY378" fmla="*/ 2519448 h 2873027"/>
              <a:gd name="connsiteX379" fmla="*/ 7241733 w 7770868"/>
              <a:gd name="connsiteY379" fmla="*/ 2519448 h 2873027"/>
              <a:gd name="connsiteX380" fmla="*/ 7150608 w 7770868"/>
              <a:gd name="connsiteY380" fmla="*/ 2732208 h 2873027"/>
              <a:gd name="connsiteX381" fmla="*/ 7134528 w 7770868"/>
              <a:gd name="connsiteY381" fmla="*/ 2778893 h 2873027"/>
              <a:gd name="connsiteX382" fmla="*/ 7116915 w 7770868"/>
              <a:gd name="connsiteY382" fmla="*/ 2727616 h 2873027"/>
              <a:gd name="connsiteX383" fmla="*/ 7028088 w 7770868"/>
              <a:gd name="connsiteY383" fmla="*/ 2517917 h 2873027"/>
              <a:gd name="connsiteX384" fmla="*/ 6904801 w 7770868"/>
              <a:gd name="connsiteY384" fmla="*/ 2517917 h 2873027"/>
              <a:gd name="connsiteX385" fmla="*/ 6904801 w 7770868"/>
              <a:gd name="connsiteY385" fmla="*/ 2860782 h 2873027"/>
              <a:gd name="connsiteX386" fmla="*/ 6904801 w 7770868"/>
              <a:gd name="connsiteY386" fmla="*/ 2860782 h 2873027"/>
              <a:gd name="connsiteX387" fmla="*/ 7406370 w 7770868"/>
              <a:gd name="connsiteY387" fmla="*/ 2775066 h 2873027"/>
              <a:gd name="connsiteX388" fmla="*/ 7593214 w 7770868"/>
              <a:gd name="connsiteY388" fmla="*/ 2871497 h 2873027"/>
              <a:gd name="connsiteX389" fmla="*/ 7767040 w 7770868"/>
              <a:gd name="connsiteY389" fmla="*/ 2757463 h 2873027"/>
              <a:gd name="connsiteX390" fmla="*/ 7659834 w 7770868"/>
              <a:gd name="connsiteY390" fmla="*/ 2660267 h 2873027"/>
              <a:gd name="connsiteX391" fmla="*/ 7560286 w 7770868"/>
              <a:gd name="connsiteY391" fmla="*/ 2641900 h 2873027"/>
              <a:gd name="connsiteX392" fmla="*/ 7514341 w 7770868"/>
              <a:gd name="connsiteY392" fmla="*/ 2608225 h 2873027"/>
              <a:gd name="connsiteX393" fmla="*/ 7590917 w 7770868"/>
              <a:gd name="connsiteY393" fmla="*/ 2568428 h 2873027"/>
              <a:gd name="connsiteX394" fmla="*/ 7659834 w 7770868"/>
              <a:gd name="connsiteY394" fmla="*/ 2581439 h 2873027"/>
              <a:gd name="connsiteX395" fmla="*/ 7689699 w 7770868"/>
              <a:gd name="connsiteY395" fmla="*/ 2609756 h 2873027"/>
              <a:gd name="connsiteX396" fmla="*/ 7770869 w 7770868"/>
              <a:gd name="connsiteY396" fmla="*/ 2589092 h 2873027"/>
              <a:gd name="connsiteX397" fmla="*/ 7714203 w 7770868"/>
              <a:gd name="connsiteY397" fmla="*/ 2533989 h 2873027"/>
              <a:gd name="connsiteX398" fmla="*/ 7590917 w 7770868"/>
              <a:gd name="connsiteY398" fmla="*/ 2507202 h 2873027"/>
              <a:gd name="connsiteX399" fmla="*/ 7444658 w 7770868"/>
              <a:gd name="connsiteY399" fmla="*/ 2565367 h 2873027"/>
              <a:gd name="connsiteX400" fmla="*/ 7430874 w 7770868"/>
              <a:gd name="connsiteY400" fmla="*/ 2613582 h 2873027"/>
              <a:gd name="connsiteX401" fmla="*/ 7541909 w 7770868"/>
              <a:gd name="connsiteY401" fmla="*/ 2712309 h 2873027"/>
              <a:gd name="connsiteX402" fmla="*/ 7642222 w 7770868"/>
              <a:gd name="connsiteY402" fmla="*/ 2729147 h 2873027"/>
              <a:gd name="connsiteX403" fmla="*/ 7684339 w 7770868"/>
              <a:gd name="connsiteY403" fmla="*/ 2762821 h 2873027"/>
              <a:gd name="connsiteX404" fmla="*/ 7597809 w 7770868"/>
              <a:gd name="connsiteY404" fmla="*/ 2807975 h 2873027"/>
              <a:gd name="connsiteX405" fmla="*/ 7482945 w 7770868"/>
              <a:gd name="connsiteY405" fmla="*/ 2754402 h 2873027"/>
              <a:gd name="connsiteX406" fmla="*/ 7406370 w 7770868"/>
              <a:gd name="connsiteY406" fmla="*/ 2775066 h 2873027"/>
              <a:gd name="connsiteX407" fmla="*/ 7406370 w 7770868"/>
              <a:gd name="connsiteY407" fmla="*/ 2775066 h 28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7770868" h="2873027">
                <a:moveTo>
                  <a:pt x="2165551" y="904613"/>
                </a:moveTo>
                <a:lnTo>
                  <a:pt x="2517798" y="904613"/>
                </a:lnTo>
                <a:lnTo>
                  <a:pt x="2517798" y="2099284"/>
                </a:lnTo>
                <a:lnTo>
                  <a:pt x="2165551" y="2099284"/>
                </a:lnTo>
                <a:lnTo>
                  <a:pt x="2165551" y="1984486"/>
                </a:lnTo>
                <a:cubicBezTo>
                  <a:pt x="2131093" y="2023517"/>
                  <a:pt x="2110417" y="2046477"/>
                  <a:pt x="2046094" y="2078621"/>
                </a:cubicBezTo>
                <a:cubicBezTo>
                  <a:pt x="1974879" y="2115356"/>
                  <a:pt x="1856953" y="2133724"/>
                  <a:pt x="1778846" y="2133724"/>
                </a:cubicBezTo>
                <a:cubicBezTo>
                  <a:pt x="1700739" y="2133724"/>
                  <a:pt x="1556777" y="2122244"/>
                  <a:pt x="1474076" y="2008211"/>
                </a:cubicBezTo>
                <a:cubicBezTo>
                  <a:pt x="1412816" y="1920964"/>
                  <a:pt x="1400564" y="1850554"/>
                  <a:pt x="1400564" y="1656162"/>
                </a:cubicBezTo>
                <a:lnTo>
                  <a:pt x="1400564" y="905379"/>
                </a:lnTo>
                <a:lnTo>
                  <a:pt x="1755108" y="905379"/>
                </a:lnTo>
                <a:lnTo>
                  <a:pt x="1755108" y="1645447"/>
                </a:lnTo>
                <a:cubicBezTo>
                  <a:pt x="1755108" y="1698255"/>
                  <a:pt x="1755108" y="1751062"/>
                  <a:pt x="1782675" y="1787798"/>
                </a:cubicBezTo>
                <a:cubicBezTo>
                  <a:pt x="1803350" y="1815349"/>
                  <a:pt x="1862313" y="1852850"/>
                  <a:pt x="1948077" y="1852850"/>
                </a:cubicBezTo>
                <a:cubicBezTo>
                  <a:pt x="1968753" y="1852850"/>
                  <a:pt x="2031545" y="1846728"/>
                  <a:pt x="2084382" y="1816880"/>
                </a:cubicBezTo>
                <a:cubicBezTo>
                  <a:pt x="2160191" y="1770960"/>
                  <a:pt x="2162489" y="1712030"/>
                  <a:pt x="2164786" y="1647743"/>
                </a:cubicBezTo>
                <a:lnTo>
                  <a:pt x="2165551" y="904613"/>
                </a:lnTo>
                <a:lnTo>
                  <a:pt x="2165551" y="904613"/>
                </a:lnTo>
                <a:close/>
                <a:moveTo>
                  <a:pt x="336166" y="1498505"/>
                </a:moveTo>
                <a:cubicBezTo>
                  <a:pt x="336166" y="1585752"/>
                  <a:pt x="349949" y="1695193"/>
                  <a:pt x="391300" y="1766368"/>
                </a:cubicBezTo>
                <a:cubicBezTo>
                  <a:pt x="437245" y="1839840"/>
                  <a:pt x="519947" y="1878106"/>
                  <a:pt x="599585" y="1878106"/>
                </a:cubicBezTo>
                <a:cubicBezTo>
                  <a:pt x="693007" y="1878106"/>
                  <a:pt x="752736" y="1825298"/>
                  <a:pt x="782600" y="1788563"/>
                </a:cubicBezTo>
                <a:cubicBezTo>
                  <a:pt x="846924" y="1703612"/>
                  <a:pt x="853815" y="1548251"/>
                  <a:pt x="853815" y="1495444"/>
                </a:cubicBezTo>
                <a:cubicBezTo>
                  <a:pt x="853815" y="1305643"/>
                  <a:pt x="794087" y="1122731"/>
                  <a:pt x="594991" y="1134211"/>
                </a:cubicBezTo>
                <a:cubicBezTo>
                  <a:pt x="338463" y="1147986"/>
                  <a:pt x="336166" y="1427330"/>
                  <a:pt x="336166" y="1498505"/>
                </a:cubicBezTo>
                <a:lnTo>
                  <a:pt x="336166" y="1498505"/>
                </a:lnTo>
                <a:close/>
                <a:moveTo>
                  <a:pt x="345355" y="489042"/>
                </a:moveTo>
                <a:lnTo>
                  <a:pt x="345355" y="1020177"/>
                </a:lnTo>
                <a:cubicBezTo>
                  <a:pt x="395895" y="967370"/>
                  <a:pt x="484722" y="876296"/>
                  <a:pt x="688413" y="876296"/>
                </a:cubicBezTo>
                <a:cubicBezTo>
                  <a:pt x="880617" y="876296"/>
                  <a:pt x="1204531" y="1008697"/>
                  <a:pt x="1204531" y="1484729"/>
                </a:cubicBezTo>
                <a:cubicBezTo>
                  <a:pt x="1204531" y="1606416"/>
                  <a:pt x="1183855" y="1748001"/>
                  <a:pt x="1131018" y="1853615"/>
                </a:cubicBezTo>
                <a:cubicBezTo>
                  <a:pt x="1068992" y="1988312"/>
                  <a:pt x="914310" y="2139847"/>
                  <a:pt x="676161" y="2139847"/>
                </a:cubicBezTo>
                <a:cubicBezTo>
                  <a:pt x="465578" y="2139847"/>
                  <a:pt x="369093" y="2030405"/>
                  <a:pt x="326211" y="1982190"/>
                </a:cubicBezTo>
                <a:lnTo>
                  <a:pt x="339995" y="2107703"/>
                </a:lnTo>
                <a:lnTo>
                  <a:pt x="2297" y="2107703"/>
                </a:lnTo>
                <a:lnTo>
                  <a:pt x="2297" y="489042"/>
                </a:lnTo>
                <a:lnTo>
                  <a:pt x="345355" y="489042"/>
                </a:lnTo>
                <a:lnTo>
                  <a:pt x="345355" y="489042"/>
                </a:lnTo>
                <a:close/>
                <a:moveTo>
                  <a:pt x="3138824" y="1036249"/>
                </a:moveTo>
                <a:cubicBezTo>
                  <a:pt x="3216931" y="969666"/>
                  <a:pt x="3301164" y="916859"/>
                  <a:pt x="3484179" y="898491"/>
                </a:cubicBezTo>
                <a:lnTo>
                  <a:pt x="3484179" y="1209978"/>
                </a:lnTo>
                <a:lnTo>
                  <a:pt x="3367785" y="1228346"/>
                </a:lnTo>
                <a:cubicBezTo>
                  <a:pt x="3198553" y="1258193"/>
                  <a:pt x="3148014" y="1283449"/>
                  <a:pt x="3148014" y="1434218"/>
                </a:cubicBezTo>
                <a:lnTo>
                  <a:pt x="3148014" y="2106938"/>
                </a:lnTo>
                <a:lnTo>
                  <a:pt x="2795767" y="2106938"/>
                </a:lnTo>
                <a:lnTo>
                  <a:pt x="2795767" y="909971"/>
                </a:lnTo>
                <a:lnTo>
                  <a:pt x="3138824" y="909971"/>
                </a:lnTo>
                <a:lnTo>
                  <a:pt x="3138824" y="1036249"/>
                </a:lnTo>
                <a:lnTo>
                  <a:pt x="3138824" y="1036249"/>
                </a:lnTo>
                <a:close/>
                <a:moveTo>
                  <a:pt x="3656474" y="491338"/>
                </a:moveTo>
                <a:lnTo>
                  <a:pt x="4001829" y="491338"/>
                </a:lnTo>
                <a:lnTo>
                  <a:pt x="4001829" y="1321715"/>
                </a:lnTo>
                <a:lnTo>
                  <a:pt x="4388534" y="912267"/>
                </a:lnTo>
                <a:lnTo>
                  <a:pt x="4811997" y="912267"/>
                </a:lnTo>
                <a:lnTo>
                  <a:pt x="4400021" y="1337787"/>
                </a:lnTo>
                <a:lnTo>
                  <a:pt x="4864833" y="2106938"/>
                </a:lnTo>
                <a:lnTo>
                  <a:pt x="4457452" y="2106938"/>
                </a:lnTo>
                <a:lnTo>
                  <a:pt x="4151151" y="1591875"/>
                </a:lnTo>
                <a:lnTo>
                  <a:pt x="4000298" y="1733460"/>
                </a:lnTo>
                <a:lnTo>
                  <a:pt x="4000298" y="2106173"/>
                </a:lnTo>
                <a:lnTo>
                  <a:pt x="3657240" y="2106173"/>
                </a:lnTo>
                <a:lnTo>
                  <a:pt x="3656474" y="491338"/>
                </a:lnTo>
                <a:lnTo>
                  <a:pt x="3656474" y="491338"/>
                </a:lnTo>
                <a:close/>
                <a:moveTo>
                  <a:pt x="5714820" y="1360747"/>
                </a:moveTo>
                <a:cubicBezTo>
                  <a:pt x="5707928" y="1310235"/>
                  <a:pt x="5698739" y="1244417"/>
                  <a:pt x="5648199" y="1191610"/>
                </a:cubicBezTo>
                <a:cubicBezTo>
                  <a:pt x="5604552" y="1147986"/>
                  <a:pt x="5538697" y="1125027"/>
                  <a:pt x="5476671" y="1125027"/>
                </a:cubicBezTo>
                <a:cubicBezTo>
                  <a:pt x="5391672" y="1125027"/>
                  <a:pt x="5331943" y="1166354"/>
                  <a:pt x="5297484" y="1203090"/>
                </a:cubicBezTo>
                <a:cubicBezTo>
                  <a:pt x="5249242" y="1255897"/>
                  <a:pt x="5237756" y="1311001"/>
                  <a:pt x="5226269" y="1360747"/>
                </a:cubicBezTo>
                <a:lnTo>
                  <a:pt x="5714820" y="1360747"/>
                </a:lnTo>
                <a:lnTo>
                  <a:pt x="5714820" y="1360747"/>
                </a:lnTo>
                <a:close/>
                <a:moveTo>
                  <a:pt x="6065535" y="1803104"/>
                </a:moveTo>
                <a:cubicBezTo>
                  <a:pt x="6024185" y="1865095"/>
                  <a:pt x="5982834" y="1924025"/>
                  <a:pt x="5921573" y="1981425"/>
                </a:cubicBezTo>
                <a:cubicBezTo>
                  <a:pt x="5818963" y="2077090"/>
                  <a:pt x="5662749" y="2150561"/>
                  <a:pt x="5470545" y="2150561"/>
                </a:cubicBezTo>
                <a:cubicBezTo>
                  <a:pt x="5116000" y="2150561"/>
                  <a:pt x="4866365" y="1924025"/>
                  <a:pt x="4866365" y="1532945"/>
                </a:cubicBezTo>
                <a:cubicBezTo>
                  <a:pt x="4866365" y="1244417"/>
                  <a:pt x="5008029" y="874000"/>
                  <a:pt x="5479734" y="874000"/>
                </a:cubicBezTo>
                <a:cubicBezTo>
                  <a:pt x="5550949" y="874000"/>
                  <a:pt x="5756936" y="880888"/>
                  <a:pt x="5910087" y="1045433"/>
                </a:cubicBezTo>
                <a:cubicBezTo>
                  <a:pt x="6065535" y="1212274"/>
                  <a:pt x="6074724" y="1445698"/>
                  <a:pt x="6079319" y="1580395"/>
                </a:cubicBezTo>
                <a:lnTo>
                  <a:pt x="5225504" y="1580395"/>
                </a:lnTo>
                <a:cubicBezTo>
                  <a:pt x="5244647" y="1731929"/>
                  <a:pt x="5316628" y="1875045"/>
                  <a:pt x="5492751" y="1870453"/>
                </a:cubicBezTo>
                <a:cubicBezTo>
                  <a:pt x="5694145" y="1865095"/>
                  <a:pt x="5730901" y="1755654"/>
                  <a:pt x="5799819" y="1667642"/>
                </a:cubicBezTo>
                <a:lnTo>
                  <a:pt x="6065535" y="1803104"/>
                </a:lnTo>
                <a:lnTo>
                  <a:pt x="6065535" y="1803104"/>
                </a:lnTo>
                <a:close/>
                <a:moveTo>
                  <a:pt x="6621473" y="1036249"/>
                </a:moveTo>
                <a:cubicBezTo>
                  <a:pt x="6698813" y="969666"/>
                  <a:pt x="6783812" y="916859"/>
                  <a:pt x="6966827" y="898491"/>
                </a:cubicBezTo>
                <a:lnTo>
                  <a:pt x="6966827" y="1209978"/>
                </a:lnTo>
                <a:lnTo>
                  <a:pt x="6850433" y="1228346"/>
                </a:lnTo>
                <a:cubicBezTo>
                  <a:pt x="6681201" y="1258193"/>
                  <a:pt x="6630662" y="1283449"/>
                  <a:pt x="6630662" y="1434218"/>
                </a:cubicBezTo>
                <a:lnTo>
                  <a:pt x="6630662" y="2106938"/>
                </a:lnTo>
                <a:lnTo>
                  <a:pt x="6278415" y="2106938"/>
                </a:lnTo>
                <a:lnTo>
                  <a:pt x="6278415" y="909971"/>
                </a:lnTo>
                <a:lnTo>
                  <a:pt x="6622238" y="909971"/>
                </a:lnTo>
                <a:lnTo>
                  <a:pt x="6621473" y="1036249"/>
                </a:lnTo>
                <a:lnTo>
                  <a:pt x="6621473" y="1036249"/>
                </a:lnTo>
                <a:close/>
                <a:moveTo>
                  <a:pt x="7184302" y="937522"/>
                </a:moveTo>
                <a:lnTo>
                  <a:pt x="7184302" y="567105"/>
                </a:lnTo>
                <a:lnTo>
                  <a:pt x="7535017" y="567105"/>
                </a:lnTo>
                <a:lnTo>
                  <a:pt x="7535017" y="939818"/>
                </a:lnTo>
                <a:lnTo>
                  <a:pt x="7766274" y="939818"/>
                </a:lnTo>
                <a:lnTo>
                  <a:pt x="7766274" y="1203855"/>
                </a:lnTo>
                <a:lnTo>
                  <a:pt x="7532719" y="1203855"/>
                </a:lnTo>
                <a:lnTo>
                  <a:pt x="7532719" y="1692897"/>
                </a:lnTo>
                <a:cubicBezTo>
                  <a:pt x="7530422" y="1766368"/>
                  <a:pt x="7530422" y="1828360"/>
                  <a:pt x="7624610" y="1828360"/>
                </a:cubicBezTo>
                <a:lnTo>
                  <a:pt x="7750959" y="1823768"/>
                </a:lnTo>
                <a:lnTo>
                  <a:pt x="7750959" y="2098519"/>
                </a:lnTo>
                <a:cubicBezTo>
                  <a:pt x="7675915" y="2109999"/>
                  <a:pt x="7629970" y="2116887"/>
                  <a:pt x="7565647" y="2116887"/>
                </a:cubicBezTo>
                <a:cubicBezTo>
                  <a:pt x="7444658" y="2116887"/>
                  <a:pt x="7311416" y="2109999"/>
                  <a:pt x="7236373" y="1999792"/>
                </a:cubicBezTo>
                <a:cubicBezTo>
                  <a:pt x="7188130" y="1928617"/>
                  <a:pt x="7185833" y="1844432"/>
                  <a:pt x="7185833" y="1729633"/>
                </a:cubicBezTo>
                <a:lnTo>
                  <a:pt x="7185833" y="931400"/>
                </a:lnTo>
                <a:moveTo>
                  <a:pt x="0" y="294650"/>
                </a:moveTo>
                <a:lnTo>
                  <a:pt x="1131784" y="294650"/>
                </a:lnTo>
                <a:lnTo>
                  <a:pt x="1131784" y="146942"/>
                </a:lnTo>
                <a:lnTo>
                  <a:pt x="1131784" y="0"/>
                </a:lnTo>
                <a:lnTo>
                  <a:pt x="0" y="0"/>
                </a:lnTo>
                <a:lnTo>
                  <a:pt x="0" y="294650"/>
                </a:lnTo>
                <a:close/>
                <a:moveTo>
                  <a:pt x="1439617" y="294650"/>
                </a:moveTo>
                <a:lnTo>
                  <a:pt x="1752810" y="294650"/>
                </a:lnTo>
                <a:lnTo>
                  <a:pt x="1752810" y="189800"/>
                </a:lnTo>
                <a:lnTo>
                  <a:pt x="1752810" y="0"/>
                </a:lnTo>
                <a:lnTo>
                  <a:pt x="1439617" y="0"/>
                </a:lnTo>
                <a:lnTo>
                  <a:pt x="1439617" y="294650"/>
                </a:lnTo>
                <a:close/>
                <a:moveTo>
                  <a:pt x="2152534" y="294650"/>
                </a:moveTo>
                <a:lnTo>
                  <a:pt x="2455007" y="294650"/>
                </a:lnTo>
                <a:lnTo>
                  <a:pt x="2455007" y="206638"/>
                </a:lnTo>
                <a:lnTo>
                  <a:pt x="2455007" y="0"/>
                </a:lnTo>
                <a:lnTo>
                  <a:pt x="2152534" y="0"/>
                </a:lnTo>
                <a:lnTo>
                  <a:pt x="2152534" y="294650"/>
                </a:lnTo>
                <a:close/>
                <a:moveTo>
                  <a:pt x="2790407" y="294650"/>
                </a:moveTo>
                <a:lnTo>
                  <a:pt x="7761680" y="294650"/>
                </a:lnTo>
                <a:lnTo>
                  <a:pt x="7761680" y="0"/>
                </a:lnTo>
                <a:lnTo>
                  <a:pt x="2790407" y="0"/>
                </a:lnTo>
                <a:lnTo>
                  <a:pt x="2790407" y="146942"/>
                </a:lnTo>
                <a:lnTo>
                  <a:pt x="2790407" y="294650"/>
                </a:lnTo>
                <a:close/>
                <a:moveTo>
                  <a:pt x="0" y="2860782"/>
                </a:moveTo>
                <a:lnTo>
                  <a:pt x="84999" y="2860782"/>
                </a:lnTo>
                <a:lnTo>
                  <a:pt x="84999" y="2728381"/>
                </a:lnTo>
                <a:lnTo>
                  <a:pt x="302473" y="2728381"/>
                </a:lnTo>
                <a:lnTo>
                  <a:pt x="302473" y="2667921"/>
                </a:lnTo>
                <a:lnTo>
                  <a:pt x="84999" y="2667921"/>
                </a:lnTo>
                <a:lnTo>
                  <a:pt x="84999" y="2579908"/>
                </a:lnTo>
                <a:lnTo>
                  <a:pt x="316256" y="2579908"/>
                </a:lnTo>
                <a:lnTo>
                  <a:pt x="316256" y="2518682"/>
                </a:lnTo>
                <a:lnTo>
                  <a:pt x="0" y="2518682"/>
                </a:lnTo>
                <a:lnTo>
                  <a:pt x="0" y="2860782"/>
                </a:lnTo>
                <a:close/>
                <a:moveTo>
                  <a:pt x="363733" y="2860782"/>
                </a:moveTo>
                <a:lnTo>
                  <a:pt x="639404" y="2860782"/>
                </a:lnTo>
                <a:lnTo>
                  <a:pt x="639404" y="2798026"/>
                </a:lnTo>
                <a:lnTo>
                  <a:pt x="449497" y="2798026"/>
                </a:lnTo>
                <a:lnTo>
                  <a:pt x="449497" y="2518682"/>
                </a:lnTo>
                <a:lnTo>
                  <a:pt x="363733" y="2518682"/>
                </a:lnTo>
                <a:lnTo>
                  <a:pt x="363733" y="2860782"/>
                </a:lnTo>
                <a:close/>
                <a:moveTo>
                  <a:pt x="676161" y="2717667"/>
                </a:moveTo>
                <a:cubicBezTo>
                  <a:pt x="676161" y="2758229"/>
                  <a:pt x="676926" y="2803383"/>
                  <a:pt x="730529" y="2840119"/>
                </a:cubicBezTo>
                <a:cubicBezTo>
                  <a:pt x="751970" y="2853894"/>
                  <a:pt x="773411" y="2860782"/>
                  <a:pt x="789492" y="2864609"/>
                </a:cubicBezTo>
                <a:cubicBezTo>
                  <a:pt x="813230" y="2870731"/>
                  <a:pt x="837735" y="2873027"/>
                  <a:pt x="861473" y="2873027"/>
                </a:cubicBezTo>
                <a:cubicBezTo>
                  <a:pt x="913544" y="2873027"/>
                  <a:pt x="979399" y="2860017"/>
                  <a:pt x="1014624" y="2820985"/>
                </a:cubicBezTo>
                <a:cubicBezTo>
                  <a:pt x="1043722" y="2788842"/>
                  <a:pt x="1043722" y="2754402"/>
                  <a:pt x="1044488" y="2718432"/>
                </a:cubicBezTo>
                <a:lnTo>
                  <a:pt x="1044488" y="2519448"/>
                </a:lnTo>
                <a:lnTo>
                  <a:pt x="959489" y="2519448"/>
                </a:lnTo>
                <a:lnTo>
                  <a:pt x="959489" y="2720728"/>
                </a:lnTo>
                <a:cubicBezTo>
                  <a:pt x="960255" y="2755167"/>
                  <a:pt x="953363" y="2765882"/>
                  <a:pt x="944940" y="2775831"/>
                </a:cubicBezTo>
                <a:cubicBezTo>
                  <a:pt x="931157" y="2791138"/>
                  <a:pt x="910481" y="2800322"/>
                  <a:pt x="878319" y="2802618"/>
                </a:cubicBezTo>
                <a:cubicBezTo>
                  <a:pt x="853050" y="2803383"/>
                  <a:pt x="828546" y="2804914"/>
                  <a:pt x="800978" y="2791138"/>
                </a:cubicBezTo>
                <a:cubicBezTo>
                  <a:pt x="768817" y="2775831"/>
                  <a:pt x="761925" y="2749810"/>
                  <a:pt x="761925" y="2719197"/>
                </a:cubicBezTo>
                <a:lnTo>
                  <a:pt x="761925" y="2517917"/>
                </a:lnTo>
                <a:lnTo>
                  <a:pt x="676161" y="2517917"/>
                </a:lnTo>
                <a:lnTo>
                  <a:pt x="676161" y="2717667"/>
                </a:lnTo>
                <a:lnTo>
                  <a:pt x="676161" y="2717667"/>
                </a:lnTo>
                <a:close/>
                <a:moveTo>
                  <a:pt x="1142505" y="2860782"/>
                </a:moveTo>
                <a:lnTo>
                  <a:pt x="1228269" y="2860782"/>
                </a:lnTo>
                <a:lnTo>
                  <a:pt x="1228269" y="2518682"/>
                </a:lnTo>
                <a:lnTo>
                  <a:pt x="1185387" y="2518682"/>
                </a:lnTo>
                <a:lnTo>
                  <a:pt x="1142505" y="2518682"/>
                </a:lnTo>
                <a:lnTo>
                  <a:pt x="1142505" y="2860782"/>
                </a:lnTo>
                <a:lnTo>
                  <a:pt x="1142505" y="2860782"/>
                </a:lnTo>
                <a:close/>
                <a:moveTo>
                  <a:pt x="1323988" y="2860782"/>
                </a:moveTo>
                <a:lnTo>
                  <a:pt x="1500877" y="2860782"/>
                </a:lnTo>
                <a:cubicBezTo>
                  <a:pt x="1552949" y="2860017"/>
                  <a:pt x="1617272" y="2860017"/>
                  <a:pt x="1665514" y="2797260"/>
                </a:cubicBezTo>
                <a:cubicBezTo>
                  <a:pt x="1689253" y="2765882"/>
                  <a:pt x="1699207" y="2726850"/>
                  <a:pt x="1699207" y="2687819"/>
                </a:cubicBezTo>
                <a:cubicBezTo>
                  <a:pt x="1699207" y="2599807"/>
                  <a:pt x="1649433" y="2530162"/>
                  <a:pt x="1549885" y="2520978"/>
                </a:cubicBezTo>
                <a:cubicBezTo>
                  <a:pt x="1537634" y="2519448"/>
                  <a:pt x="1524616" y="2519448"/>
                  <a:pt x="1512364" y="2518682"/>
                </a:cubicBezTo>
                <a:lnTo>
                  <a:pt x="1325520" y="2518682"/>
                </a:lnTo>
                <a:lnTo>
                  <a:pt x="1323988" y="2860782"/>
                </a:lnTo>
                <a:lnTo>
                  <a:pt x="1323988" y="2860782"/>
                </a:lnTo>
                <a:close/>
                <a:moveTo>
                  <a:pt x="1507769" y="2579143"/>
                </a:moveTo>
                <a:cubicBezTo>
                  <a:pt x="1537634" y="2579908"/>
                  <a:pt x="1572858" y="2579908"/>
                  <a:pt x="1595831" y="2615878"/>
                </a:cubicBezTo>
                <a:cubicBezTo>
                  <a:pt x="1605786" y="2631185"/>
                  <a:pt x="1612677" y="2653379"/>
                  <a:pt x="1612677" y="2686288"/>
                </a:cubicBezTo>
                <a:cubicBezTo>
                  <a:pt x="1612677" y="2729147"/>
                  <a:pt x="1601957" y="2752872"/>
                  <a:pt x="1592002" y="2767413"/>
                </a:cubicBezTo>
                <a:cubicBezTo>
                  <a:pt x="1569029" y="2799556"/>
                  <a:pt x="1534570" y="2800322"/>
                  <a:pt x="1503940" y="2801087"/>
                </a:cubicBezTo>
                <a:lnTo>
                  <a:pt x="1408987" y="2801087"/>
                </a:lnTo>
                <a:lnTo>
                  <a:pt x="1408987" y="2579143"/>
                </a:lnTo>
                <a:lnTo>
                  <a:pt x="1507769" y="2579143"/>
                </a:lnTo>
                <a:lnTo>
                  <a:pt x="1507769" y="2579143"/>
                </a:lnTo>
                <a:close/>
                <a:moveTo>
                  <a:pt x="2216857" y="2745218"/>
                </a:moveTo>
                <a:cubicBezTo>
                  <a:pt x="2205371" y="2765882"/>
                  <a:pt x="2183164" y="2809506"/>
                  <a:pt x="2108886" y="2809506"/>
                </a:cubicBezTo>
                <a:cubicBezTo>
                  <a:pt x="2043797" y="2809506"/>
                  <a:pt x="1984834" y="2765117"/>
                  <a:pt x="1984834" y="2690115"/>
                </a:cubicBezTo>
                <a:cubicBezTo>
                  <a:pt x="1984834" y="2624297"/>
                  <a:pt x="2029247" y="2570724"/>
                  <a:pt x="2106589" y="2570724"/>
                </a:cubicBezTo>
                <a:cubicBezTo>
                  <a:pt x="2173209" y="2570724"/>
                  <a:pt x="2200010" y="2611287"/>
                  <a:pt x="2209200" y="2625828"/>
                </a:cubicBezTo>
                <a:lnTo>
                  <a:pt x="2303387" y="2614348"/>
                </a:lnTo>
                <a:cubicBezTo>
                  <a:pt x="2258974" y="2516386"/>
                  <a:pt x="2146408" y="2507968"/>
                  <a:pt x="2106589" y="2507968"/>
                </a:cubicBezTo>
                <a:cubicBezTo>
                  <a:pt x="1998617" y="2507968"/>
                  <a:pt x="1896006" y="2560010"/>
                  <a:pt x="1896006" y="2689350"/>
                </a:cubicBezTo>
                <a:cubicBezTo>
                  <a:pt x="1896006" y="2808740"/>
                  <a:pt x="1980239" y="2872262"/>
                  <a:pt x="2101994" y="2872262"/>
                </a:cubicBezTo>
                <a:cubicBezTo>
                  <a:pt x="2189290" y="2872262"/>
                  <a:pt x="2235235" y="2843945"/>
                  <a:pt x="2262802" y="2818689"/>
                </a:cubicBezTo>
                <a:cubicBezTo>
                  <a:pt x="2293432" y="2790372"/>
                  <a:pt x="2301090" y="2765882"/>
                  <a:pt x="2307216" y="2744453"/>
                </a:cubicBezTo>
                <a:lnTo>
                  <a:pt x="2216857" y="2745218"/>
                </a:lnTo>
                <a:lnTo>
                  <a:pt x="2216857" y="2745218"/>
                </a:lnTo>
                <a:close/>
                <a:moveTo>
                  <a:pt x="2538474" y="2507968"/>
                </a:moveTo>
                <a:cubicBezTo>
                  <a:pt x="2425908" y="2512560"/>
                  <a:pt x="2341675" y="2572255"/>
                  <a:pt x="2341675" y="2690115"/>
                </a:cubicBezTo>
                <a:cubicBezTo>
                  <a:pt x="2341675" y="2796495"/>
                  <a:pt x="2415187" y="2871497"/>
                  <a:pt x="2553023" y="2871497"/>
                </a:cubicBezTo>
                <a:cubicBezTo>
                  <a:pt x="2690859" y="2871497"/>
                  <a:pt x="2762074" y="2794964"/>
                  <a:pt x="2762074" y="2685523"/>
                </a:cubicBezTo>
                <a:cubicBezTo>
                  <a:pt x="2762074" y="2628124"/>
                  <a:pt x="2739101" y="2590623"/>
                  <a:pt x="2725317" y="2573786"/>
                </a:cubicBezTo>
                <a:cubicBezTo>
                  <a:pt x="2682435" y="2522509"/>
                  <a:pt x="2605860" y="2504906"/>
                  <a:pt x="2538474" y="2507968"/>
                </a:cubicBezTo>
                <a:lnTo>
                  <a:pt x="2538474" y="2507968"/>
                </a:lnTo>
                <a:close/>
                <a:moveTo>
                  <a:pt x="2548428" y="2569959"/>
                </a:moveTo>
                <a:cubicBezTo>
                  <a:pt x="2616581" y="2567663"/>
                  <a:pt x="2674778" y="2614348"/>
                  <a:pt x="2674778" y="2690880"/>
                </a:cubicBezTo>
                <a:cubicBezTo>
                  <a:pt x="2674778" y="2756698"/>
                  <a:pt x="2631896" y="2811036"/>
                  <a:pt x="2552257" y="2811036"/>
                </a:cubicBezTo>
                <a:cubicBezTo>
                  <a:pt x="2485637" y="2811036"/>
                  <a:pt x="2460367" y="2775831"/>
                  <a:pt x="2452709" y="2764351"/>
                </a:cubicBezTo>
                <a:cubicBezTo>
                  <a:pt x="2446583" y="2755933"/>
                  <a:pt x="2430502" y="2734504"/>
                  <a:pt x="2430502" y="2692411"/>
                </a:cubicBezTo>
                <a:cubicBezTo>
                  <a:pt x="2429737" y="2608991"/>
                  <a:pt x="2490997" y="2571490"/>
                  <a:pt x="2548428" y="2569959"/>
                </a:cubicBezTo>
                <a:lnTo>
                  <a:pt x="2548428" y="2569959"/>
                </a:lnTo>
                <a:close/>
                <a:moveTo>
                  <a:pt x="2822568" y="2860782"/>
                </a:moveTo>
                <a:lnTo>
                  <a:pt x="2903738" y="2860782"/>
                </a:lnTo>
                <a:lnTo>
                  <a:pt x="2903738" y="2672513"/>
                </a:lnTo>
                <a:cubicBezTo>
                  <a:pt x="2902972" y="2646491"/>
                  <a:pt x="2902972" y="2640369"/>
                  <a:pt x="2900675" y="2614348"/>
                </a:cubicBezTo>
                <a:cubicBezTo>
                  <a:pt x="2919819" y="2638838"/>
                  <a:pt x="2926711" y="2647257"/>
                  <a:pt x="2945089" y="2667921"/>
                </a:cubicBezTo>
                <a:lnTo>
                  <a:pt x="3115086" y="2860782"/>
                </a:lnTo>
                <a:lnTo>
                  <a:pt x="3200085" y="2860782"/>
                </a:lnTo>
                <a:lnTo>
                  <a:pt x="3200085" y="2518682"/>
                </a:lnTo>
                <a:lnTo>
                  <a:pt x="3118149" y="2518682"/>
                </a:lnTo>
                <a:lnTo>
                  <a:pt x="3118149" y="2693942"/>
                </a:lnTo>
                <a:cubicBezTo>
                  <a:pt x="3118915" y="2723789"/>
                  <a:pt x="3118915" y="2732208"/>
                  <a:pt x="3121212" y="2764351"/>
                </a:cubicBezTo>
                <a:cubicBezTo>
                  <a:pt x="3099771" y="2737565"/>
                  <a:pt x="3095942" y="2732973"/>
                  <a:pt x="3076033" y="2709248"/>
                </a:cubicBezTo>
                <a:lnTo>
                  <a:pt x="2908333" y="2518682"/>
                </a:lnTo>
                <a:lnTo>
                  <a:pt x="2823334" y="2518682"/>
                </a:lnTo>
                <a:lnTo>
                  <a:pt x="2822568" y="2860782"/>
                </a:lnTo>
                <a:lnTo>
                  <a:pt x="2822568" y="2860782"/>
                </a:lnTo>
                <a:close/>
                <a:moveTo>
                  <a:pt x="3246030" y="2581439"/>
                </a:moveTo>
                <a:lnTo>
                  <a:pt x="3373145" y="2581439"/>
                </a:lnTo>
                <a:lnTo>
                  <a:pt x="3373145" y="2860782"/>
                </a:lnTo>
                <a:lnTo>
                  <a:pt x="3458910" y="2860782"/>
                </a:lnTo>
                <a:lnTo>
                  <a:pt x="3458910" y="2581439"/>
                </a:lnTo>
                <a:lnTo>
                  <a:pt x="3586025" y="2581439"/>
                </a:lnTo>
                <a:lnTo>
                  <a:pt x="3586025" y="2518682"/>
                </a:lnTo>
                <a:lnTo>
                  <a:pt x="3246030" y="2518682"/>
                </a:lnTo>
                <a:lnTo>
                  <a:pt x="3246030" y="2581439"/>
                </a:lnTo>
                <a:lnTo>
                  <a:pt x="3246030" y="2581439"/>
                </a:lnTo>
                <a:close/>
                <a:moveTo>
                  <a:pt x="3631204" y="2860782"/>
                </a:moveTo>
                <a:lnTo>
                  <a:pt x="3716969" y="2860782"/>
                </a:lnTo>
                <a:lnTo>
                  <a:pt x="3716969" y="2723024"/>
                </a:lnTo>
                <a:lnTo>
                  <a:pt x="3814219" y="2723024"/>
                </a:lnTo>
                <a:lnTo>
                  <a:pt x="3906110" y="2860782"/>
                </a:lnTo>
                <a:lnTo>
                  <a:pt x="4007189" y="2860782"/>
                </a:lnTo>
                <a:lnTo>
                  <a:pt x="3903047" y="2717667"/>
                </a:lnTo>
                <a:cubicBezTo>
                  <a:pt x="3916830" y="2715371"/>
                  <a:pt x="3940568" y="2710779"/>
                  <a:pt x="3958947" y="2696237"/>
                </a:cubicBezTo>
                <a:cubicBezTo>
                  <a:pt x="3983451" y="2677870"/>
                  <a:pt x="3991874" y="2646491"/>
                  <a:pt x="3991874" y="2620470"/>
                </a:cubicBezTo>
                <a:cubicBezTo>
                  <a:pt x="3991874" y="2600572"/>
                  <a:pt x="3987280" y="2574551"/>
                  <a:pt x="3969667" y="2554652"/>
                </a:cubicBezTo>
                <a:cubicBezTo>
                  <a:pt x="3941334" y="2521744"/>
                  <a:pt x="3905344" y="2517917"/>
                  <a:pt x="3867056" y="2517917"/>
                </a:cubicBezTo>
                <a:lnTo>
                  <a:pt x="3631204" y="2517917"/>
                </a:lnTo>
                <a:lnTo>
                  <a:pt x="3631204" y="2860782"/>
                </a:lnTo>
                <a:lnTo>
                  <a:pt x="3631204" y="2860782"/>
                </a:lnTo>
                <a:close/>
                <a:moveTo>
                  <a:pt x="3716969" y="2579143"/>
                </a:moveTo>
                <a:lnTo>
                  <a:pt x="3849444" y="2579143"/>
                </a:lnTo>
                <a:cubicBezTo>
                  <a:pt x="3883137" y="2579143"/>
                  <a:pt x="3891560" y="2587562"/>
                  <a:pt x="3897686" y="2595980"/>
                </a:cubicBezTo>
                <a:cubicBezTo>
                  <a:pt x="3903812" y="2604399"/>
                  <a:pt x="3904578" y="2615878"/>
                  <a:pt x="3904578" y="2622766"/>
                </a:cubicBezTo>
                <a:cubicBezTo>
                  <a:pt x="3904578" y="2661033"/>
                  <a:pt x="3871651" y="2663329"/>
                  <a:pt x="3853273" y="2663329"/>
                </a:cubicBezTo>
                <a:lnTo>
                  <a:pt x="3716203" y="2663329"/>
                </a:lnTo>
                <a:lnTo>
                  <a:pt x="3716969" y="2579143"/>
                </a:lnTo>
                <a:lnTo>
                  <a:pt x="3716969" y="2579143"/>
                </a:lnTo>
                <a:close/>
                <a:moveTo>
                  <a:pt x="4236150" y="2507968"/>
                </a:moveTo>
                <a:cubicBezTo>
                  <a:pt x="4123584" y="2512560"/>
                  <a:pt x="4039351" y="2572255"/>
                  <a:pt x="4039351" y="2690115"/>
                </a:cubicBezTo>
                <a:cubicBezTo>
                  <a:pt x="4039351" y="2796495"/>
                  <a:pt x="4112863" y="2871497"/>
                  <a:pt x="4250699" y="2871497"/>
                </a:cubicBezTo>
                <a:cubicBezTo>
                  <a:pt x="4388534" y="2871497"/>
                  <a:pt x="4459750" y="2794964"/>
                  <a:pt x="4459750" y="2685523"/>
                </a:cubicBezTo>
                <a:cubicBezTo>
                  <a:pt x="4459750" y="2628124"/>
                  <a:pt x="4436777" y="2590623"/>
                  <a:pt x="4422993" y="2573786"/>
                </a:cubicBezTo>
                <a:cubicBezTo>
                  <a:pt x="4380111" y="2522509"/>
                  <a:pt x="4303536" y="2504906"/>
                  <a:pt x="4236150" y="2507968"/>
                </a:cubicBezTo>
                <a:lnTo>
                  <a:pt x="4236150" y="2507968"/>
                </a:lnTo>
                <a:close/>
                <a:moveTo>
                  <a:pt x="4245339" y="2569959"/>
                </a:moveTo>
                <a:cubicBezTo>
                  <a:pt x="4313491" y="2567663"/>
                  <a:pt x="4371688" y="2614348"/>
                  <a:pt x="4371688" y="2690880"/>
                </a:cubicBezTo>
                <a:cubicBezTo>
                  <a:pt x="4371688" y="2756698"/>
                  <a:pt x="4328806" y="2811036"/>
                  <a:pt x="4249168" y="2811036"/>
                </a:cubicBezTo>
                <a:cubicBezTo>
                  <a:pt x="4182547" y="2811036"/>
                  <a:pt x="4157277" y="2775831"/>
                  <a:pt x="4149620" y="2764351"/>
                </a:cubicBezTo>
                <a:cubicBezTo>
                  <a:pt x="4143493" y="2755933"/>
                  <a:pt x="4127413" y="2734504"/>
                  <a:pt x="4127413" y="2692411"/>
                </a:cubicBezTo>
                <a:cubicBezTo>
                  <a:pt x="4127413" y="2608991"/>
                  <a:pt x="4188673" y="2571490"/>
                  <a:pt x="4245339" y="2569959"/>
                </a:cubicBezTo>
                <a:lnTo>
                  <a:pt x="4245339" y="2569959"/>
                </a:lnTo>
                <a:close/>
                <a:moveTo>
                  <a:pt x="4524073" y="2860782"/>
                </a:moveTo>
                <a:lnTo>
                  <a:pt x="4799744" y="2860782"/>
                </a:lnTo>
                <a:lnTo>
                  <a:pt x="4799744" y="2798026"/>
                </a:lnTo>
                <a:lnTo>
                  <a:pt x="4609837" y="2798026"/>
                </a:lnTo>
                <a:lnTo>
                  <a:pt x="4609837" y="2518682"/>
                </a:lnTo>
                <a:lnTo>
                  <a:pt x="4524073" y="2518682"/>
                </a:lnTo>
                <a:lnTo>
                  <a:pt x="4524073" y="2860782"/>
                </a:lnTo>
                <a:close/>
                <a:moveTo>
                  <a:pt x="4990417" y="2775066"/>
                </a:moveTo>
                <a:cubicBezTo>
                  <a:pt x="5034831" y="2861548"/>
                  <a:pt x="5121361" y="2871497"/>
                  <a:pt x="5177261" y="2871497"/>
                </a:cubicBezTo>
                <a:cubicBezTo>
                  <a:pt x="5220143" y="2871497"/>
                  <a:pt x="5351087" y="2867670"/>
                  <a:pt x="5351087" y="2757463"/>
                </a:cubicBezTo>
                <a:cubicBezTo>
                  <a:pt x="5351087" y="2682462"/>
                  <a:pt x="5283701" y="2667921"/>
                  <a:pt x="5243881" y="2660267"/>
                </a:cubicBezTo>
                <a:cubicBezTo>
                  <a:pt x="5227801" y="2657206"/>
                  <a:pt x="5158117" y="2644961"/>
                  <a:pt x="5144333" y="2641900"/>
                </a:cubicBezTo>
                <a:cubicBezTo>
                  <a:pt x="5118298" y="2635777"/>
                  <a:pt x="5098388" y="2630420"/>
                  <a:pt x="5098388" y="2608225"/>
                </a:cubicBezTo>
                <a:cubicBezTo>
                  <a:pt x="5098388" y="2576082"/>
                  <a:pt x="5137442" y="2568428"/>
                  <a:pt x="5174964" y="2568428"/>
                </a:cubicBezTo>
                <a:cubicBezTo>
                  <a:pt x="5191810" y="2568428"/>
                  <a:pt x="5220909" y="2570724"/>
                  <a:pt x="5243881" y="2581439"/>
                </a:cubicBezTo>
                <a:cubicBezTo>
                  <a:pt x="5264557" y="2591388"/>
                  <a:pt x="5270683" y="2604399"/>
                  <a:pt x="5273746" y="2609756"/>
                </a:cubicBezTo>
                <a:lnTo>
                  <a:pt x="5354916" y="2589092"/>
                </a:lnTo>
                <a:cubicBezTo>
                  <a:pt x="5348024" y="2577612"/>
                  <a:pt x="5333475" y="2553122"/>
                  <a:pt x="5298250" y="2533989"/>
                </a:cubicBezTo>
                <a:cubicBezTo>
                  <a:pt x="5263025" y="2514856"/>
                  <a:pt x="5224738" y="2507202"/>
                  <a:pt x="5174198" y="2507202"/>
                </a:cubicBezTo>
                <a:cubicBezTo>
                  <a:pt x="5119829" y="2507202"/>
                  <a:pt x="5057038" y="2519448"/>
                  <a:pt x="5027939" y="2565367"/>
                </a:cubicBezTo>
                <a:cubicBezTo>
                  <a:pt x="5019516" y="2579143"/>
                  <a:pt x="5014155" y="2596745"/>
                  <a:pt x="5014155" y="2613582"/>
                </a:cubicBezTo>
                <a:cubicBezTo>
                  <a:pt x="5014155" y="2690880"/>
                  <a:pt x="5093794" y="2706187"/>
                  <a:pt x="5125190" y="2712309"/>
                </a:cubicBezTo>
                <a:cubicBezTo>
                  <a:pt x="5141271" y="2715371"/>
                  <a:pt x="5211720" y="2726085"/>
                  <a:pt x="5225504" y="2729147"/>
                </a:cubicBezTo>
                <a:cubicBezTo>
                  <a:pt x="5243881" y="2732208"/>
                  <a:pt x="5267620" y="2738330"/>
                  <a:pt x="5267620" y="2762821"/>
                </a:cubicBezTo>
                <a:cubicBezTo>
                  <a:pt x="5267620" y="2804148"/>
                  <a:pt x="5202531" y="2807975"/>
                  <a:pt x="5181090" y="2807975"/>
                </a:cubicBezTo>
                <a:cubicBezTo>
                  <a:pt x="5134379" y="2807975"/>
                  <a:pt x="5085370" y="2795730"/>
                  <a:pt x="5066227" y="2754402"/>
                </a:cubicBezTo>
                <a:lnTo>
                  <a:pt x="4990417" y="2775066"/>
                </a:lnTo>
                <a:lnTo>
                  <a:pt x="4990417" y="2775066"/>
                </a:lnTo>
                <a:close/>
                <a:moveTo>
                  <a:pt x="5519553" y="2732208"/>
                </a:moveTo>
                <a:lnTo>
                  <a:pt x="5519553" y="2860782"/>
                </a:lnTo>
                <a:lnTo>
                  <a:pt x="5605317" y="2860782"/>
                </a:lnTo>
                <a:lnTo>
                  <a:pt x="5605317" y="2732208"/>
                </a:lnTo>
                <a:lnTo>
                  <a:pt x="5768423" y="2518682"/>
                </a:lnTo>
                <a:lnTo>
                  <a:pt x="5664280" y="2518682"/>
                </a:lnTo>
                <a:lnTo>
                  <a:pt x="5570858" y="2650318"/>
                </a:lnTo>
                <a:cubicBezTo>
                  <a:pt x="5566264" y="2656441"/>
                  <a:pt x="5565498" y="2658737"/>
                  <a:pt x="5562435" y="2665624"/>
                </a:cubicBezTo>
                <a:cubicBezTo>
                  <a:pt x="5560138" y="2658737"/>
                  <a:pt x="5559372" y="2657206"/>
                  <a:pt x="5552480" y="2648022"/>
                </a:cubicBezTo>
                <a:lnTo>
                  <a:pt x="5462121" y="2519448"/>
                </a:lnTo>
                <a:lnTo>
                  <a:pt x="5356447" y="2519448"/>
                </a:lnTo>
                <a:lnTo>
                  <a:pt x="5519553" y="2732208"/>
                </a:lnTo>
                <a:lnTo>
                  <a:pt x="5519553" y="2732208"/>
                </a:lnTo>
                <a:close/>
                <a:moveTo>
                  <a:pt x="5745450" y="2775066"/>
                </a:moveTo>
                <a:cubicBezTo>
                  <a:pt x="5789864" y="2861548"/>
                  <a:pt x="5876394" y="2871497"/>
                  <a:pt x="5932294" y="2871497"/>
                </a:cubicBezTo>
                <a:cubicBezTo>
                  <a:pt x="5975176" y="2871497"/>
                  <a:pt x="6106120" y="2867670"/>
                  <a:pt x="6106120" y="2757463"/>
                </a:cubicBezTo>
                <a:cubicBezTo>
                  <a:pt x="6106120" y="2682462"/>
                  <a:pt x="6038734" y="2667921"/>
                  <a:pt x="5998915" y="2660267"/>
                </a:cubicBezTo>
                <a:cubicBezTo>
                  <a:pt x="5982834" y="2657206"/>
                  <a:pt x="5913150" y="2644961"/>
                  <a:pt x="5899367" y="2641900"/>
                </a:cubicBezTo>
                <a:cubicBezTo>
                  <a:pt x="5873331" y="2635777"/>
                  <a:pt x="5853422" y="2630420"/>
                  <a:pt x="5853422" y="2608225"/>
                </a:cubicBezTo>
                <a:cubicBezTo>
                  <a:pt x="5853422" y="2576082"/>
                  <a:pt x="5892475" y="2568428"/>
                  <a:pt x="5929997" y="2568428"/>
                </a:cubicBezTo>
                <a:cubicBezTo>
                  <a:pt x="5946843" y="2568428"/>
                  <a:pt x="5975942" y="2570724"/>
                  <a:pt x="5998915" y="2581439"/>
                </a:cubicBezTo>
                <a:cubicBezTo>
                  <a:pt x="6019590" y="2591388"/>
                  <a:pt x="6025716" y="2604399"/>
                  <a:pt x="6028779" y="2609756"/>
                </a:cubicBezTo>
                <a:lnTo>
                  <a:pt x="6109949" y="2589092"/>
                </a:lnTo>
                <a:cubicBezTo>
                  <a:pt x="6103057" y="2577612"/>
                  <a:pt x="6088508" y="2553122"/>
                  <a:pt x="6053283" y="2533989"/>
                </a:cubicBezTo>
                <a:cubicBezTo>
                  <a:pt x="6018059" y="2514856"/>
                  <a:pt x="5979771" y="2507202"/>
                  <a:pt x="5929231" y="2507202"/>
                </a:cubicBezTo>
                <a:cubicBezTo>
                  <a:pt x="5874863" y="2507202"/>
                  <a:pt x="5812071" y="2519448"/>
                  <a:pt x="5782972" y="2565367"/>
                </a:cubicBezTo>
                <a:cubicBezTo>
                  <a:pt x="5774549" y="2579143"/>
                  <a:pt x="5769189" y="2596745"/>
                  <a:pt x="5769189" y="2613582"/>
                </a:cubicBezTo>
                <a:cubicBezTo>
                  <a:pt x="5769189" y="2690880"/>
                  <a:pt x="5848827" y="2706187"/>
                  <a:pt x="5880223" y="2712309"/>
                </a:cubicBezTo>
                <a:cubicBezTo>
                  <a:pt x="5896304" y="2715371"/>
                  <a:pt x="5966753" y="2726085"/>
                  <a:pt x="5980537" y="2729147"/>
                </a:cubicBezTo>
                <a:cubicBezTo>
                  <a:pt x="5998915" y="2732208"/>
                  <a:pt x="6022653" y="2738330"/>
                  <a:pt x="6022653" y="2762821"/>
                </a:cubicBezTo>
                <a:cubicBezTo>
                  <a:pt x="6022653" y="2804148"/>
                  <a:pt x="5956798" y="2807975"/>
                  <a:pt x="5936123" y="2807975"/>
                </a:cubicBezTo>
                <a:cubicBezTo>
                  <a:pt x="5889412" y="2807975"/>
                  <a:pt x="5840404" y="2795730"/>
                  <a:pt x="5821260" y="2754402"/>
                </a:cubicBezTo>
                <a:lnTo>
                  <a:pt x="5745450" y="2775066"/>
                </a:lnTo>
                <a:lnTo>
                  <a:pt x="5745450" y="2775066"/>
                </a:lnTo>
                <a:close/>
                <a:moveTo>
                  <a:pt x="6124498" y="2581439"/>
                </a:moveTo>
                <a:lnTo>
                  <a:pt x="6251614" y="2581439"/>
                </a:lnTo>
                <a:lnTo>
                  <a:pt x="6251614" y="2860782"/>
                </a:lnTo>
                <a:lnTo>
                  <a:pt x="6337378" y="2860782"/>
                </a:lnTo>
                <a:lnTo>
                  <a:pt x="6337378" y="2581439"/>
                </a:lnTo>
                <a:lnTo>
                  <a:pt x="6464493" y="2581439"/>
                </a:lnTo>
                <a:lnTo>
                  <a:pt x="6464493" y="2518682"/>
                </a:lnTo>
                <a:lnTo>
                  <a:pt x="6124498" y="2518682"/>
                </a:lnTo>
                <a:lnTo>
                  <a:pt x="6124498" y="2581439"/>
                </a:lnTo>
                <a:lnTo>
                  <a:pt x="6124498" y="2581439"/>
                </a:lnTo>
                <a:close/>
                <a:moveTo>
                  <a:pt x="6509672" y="2860782"/>
                </a:moveTo>
                <a:lnTo>
                  <a:pt x="6838181" y="2860782"/>
                </a:lnTo>
                <a:lnTo>
                  <a:pt x="6838181" y="2799556"/>
                </a:lnTo>
                <a:lnTo>
                  <a:pt x="6595437" y="2799556"/>
                </a:lnTo>
                <a:lnTo>
                  <a:pt x="6595437" y="2717667"/>
                </a:lnTo>
                <a:lnTo>
                  <a:pt x="6821334" y="2717667"/>
                </a:lnTo>
                <a:lnTo>
                  <a:pt x="6821334" y="2657206"/>
                </a:lnTo>
                <a:lnTo>
                  <a:pt x="6595437" y="2657206"/>
                </a:lnTo>
                <a:lnTo>
                  <a:pt x="6595437" y="2579908"/>
                </a:lnTo>
                <a:lnTo>
                  <a:pt x="6828992" y="2579908"/>
                </a:lnTo>
                <a:lnTo>
                  <a:pt x="6828992" y="2518682"/>
                </a:lnTo>
                <a:lnTo>
                  <a:pt x="6509672" y="2518682"/>
                </a:lnTo>
                <a:lnTo>
                  <a:pt x="6509672" y="2860782"/>
                </a:lnTo>
                <a:close/>
                <a:moveTo>
                  <a:pt x="6904801" y="2860782"/>
                </a:moveTo>
                <a:lnTo>
                  <a:pt x="6985971" y="2860782"/>
                </a:lnTo>
                <a:lnTo>
                  <a:pt x="6985971" y="2619705"/>
                </a:lnTo>
                <a:cubicBezTo>
                  <a:pt x="6985206" y="2606695"/>
                  <a:pt x="6984440" y="2603633"/>
                  <a:pt x="6982908" y="2589092"/>
                </a:cubicBezTo>
                <a:cubicBezTo>
                  <a:pt x="6986737" y="2602868"/>
                  <a:pt x="6987503" y="2606695"/>
                  <a:pt x="6992863" y="2620470"/>
                </a:cubicBezTo>
                <a:lnTo>
                  <a:pt x="7095474" y="2860782"/>
                </a:lnTo>
                <a:lnTo>
                  <a:pt x="7173581" y="2860782"/>
                </a:lnTo>
                <a:lnTo>
                  <a:pt x="7276192" y="2615878"/>
                </a:lnTo>
                <a:cubicBezTo>
                  <a:pt x="7280786" y="2603633"/>
                  <a:pt x="7282318" y="2599807"/>
                  <a:pt x="7286147" y="2589857"/>
                </a:cubicBezTo>
                <a:cubicBezTo>
                  <a:pt x="7284615" y="2602868"/>
                  <a:pt x="7283083" y="2611287"/>
                  <a:pt x="7283083" y="2622001"/>
                </a:cubicBezTo>
                <a:lnTo>
                  <a:pt x="7283083" y="2861548"/>
                </a:lnTo>
                <a:lnTo>
                  <a:pt x="7364254" y="2861548"/>
                </a:lnTo>
                <a:lnTo>
                  <a:pt x="7364254" y="2519448"/>
                </a:lnTo>
                <a:lnTo>
                  <a:pt x="7241733" y="2519448"/>
                </a:lnTo>
                <a:lnTo>
                  <a:pt x="7150608" y="2732208"/>
                </a:lnTo>
                <a:cubicBezTo>
                  <a:pt x="7140653" y="2755933"/>
                  <a:pt x="7138356" y="2764351"/>
                  <a:pt x="7134528" y="2778893"/>
                </a:cubicBezTo>
                <a:cubicBezTo>
                  <a:pt x="7129933" y="2759759"/>
                  <a:pt x="7126104" y="2750575"/>
                  <a:pt x="7116915" y="2727616"/>
                </a:cubicBezTo>
                <a:lnTo>
                  <a:pt x="7028088" y="2517917"/>
                </a:lnTo>
                <a:lnTo>
                  <a:pt x="6904801" y="2517917"/>
                </a:lnTo>
                <a:lnTo>
                  <a:pt x="6904801" y="2860782"/>
                </a:lnTo>
                <a:lnTo>
                  <a:pt x="6904801" y="2860782"/>
                </a:lnTo>
                <a:close/>
                <a:moveTo>
                  <a:pt x="7406370" y="2775066"/>
                </a:moveTo>
                <a:cubicBezTo>
                  <a:pt x="7450784" y="2861548"/>
                  <a:pt x="7537314" y="2871497"/>
                  <a:pt x="7593214" y="2871497"/>
                </a:cubicBezTo>
                <a:cubicBezTo>
                  <a:pt x="7636096" y="2871497"/>
                  <a:pt x="7767040" y="2867670"/>
                  <a:pt x="7767040" y="2757463"/>
                </a:cubicBezTo>
                <a:cubicBezTo>
                  <a:pt x="7767040" y="2682462"/>
                  <a:pt x="7699654" y="2667921"/>
                  <a:pt x="7659834" y="2660267"/>
                </a:cubicBezTo>
                <a:cubicBezTo>
                  <a:pt x="7643754" y="2657206"/>
                  <a:pt x="7574070" y="2644961"/>
                  <a:pt x="7560286" y="2641900"/>
                </a:cubicBezTo>
                <a:cubicBezTo>
                  <a:pt x="7534251" y="2635777"/>
                  <a:pt x="7514341" y="2630420"/>
                  <a:pt x="7514341" y="2608225"/>
                </a:cubicBezTo>
                <a:cubicBezTo>
                  <a:pt x="7514341" y="2576082"/>
                  <a:pt x="7553395" y="2568428"/>
                  <a:pt x="7590917" y="2568428"/>
                </a:cubicBezTo>
                <a:cubicBezTo>
                  <a:pt x="7606998" y="2568428"/>
                  <a:pt x="7636862" y="2570724"/>
                  <a:pt x="7659834" y="2581439"/>
                </a:cubicBezTo>
                <a:cubicBezTo>
                  <a:pt x="7680510" y="2591388"/>
                  <a:pt x="7686636" y="2604399"/>
                  <a:pt x="7689699" y="2609756"/>
                </a:cubicBezTo>
                <a:lnTo>
                  <a:pt x="7770869" y="2589092"/>
                </a:lnTo>
                <a:cubicBezTo>
                  <a:pt x="7763977" y="2577612"/>
                  <a:pt x="7749428" y="2553122"/>
                  <a:pt x="7714203" y="2533989"/>
                </a:cubicBezTo>
                <a:cubicBezTo>
                  <a:pt x="7678978" y="2514856"/>
                  <a:pt x="7640691" y="2507202"/>
                  <a:pt x="7590917" y="2507202"/>
                </a:cubicBezTo>
                <a:cubicBezTo>
                  <a:pt x="7536548" y="2507202"/>
                  <a:pt x="7473756" y="2519448"/>
                  <a:pt x="7444658" y="2565367"/>
                </a:cubicBezTo>
                <a:cubicBezTo>
                  <a:pt x="7436234" y="2579143"/>
                  <a:pt x="7430874" y="2596745"/>
                  <a:pt x="7430874" y="2613582"/>
                </a:cubicBezTo>
                <a:cubicBezTo>
                  <a:pt x="7430874" y="2690880"/>
                  <a:pt x="7510512" y="2706187"/>
                  <a:pt x="7541909" y="2712309"/>
                </a:cubicBezTo>
                <a:cubicBezTo>
                  <a:pt x="7557989" y="2715371"/>
                  <a:pt x="7628439" y="2726085"/>
                  <a:pt x="7642222" y="2729147"/>
                </a:cubicBezTo>
                <a:cubicBezTo>
                  <a:pt x="7660600" y="2732208"/>
                  <a:pt x="7684339" y="2738330"/>
                  <a:pt x="7684339" y="2762821"/>
                </a:cubicBezTo>
                <a:cubicBezTo>
                  <a:pt x="7684339" y="2804148"/>
                  <a:pt x="7619250" y="2807975"/>
                  <a:pt x="7597809" y="2807975"/>
                </a:cubicBezTo>
                <a:cubicBezTo>
                  <a:pt x="7551097" y="2807975"/>
                  <a:pt x="7502089" y="2795730"/>
                  <a:pt x="7482945" y="2754402"/>
                </a:cubicBezTo>
                <a:lnTo>
                  <a:pt x="7406370" y="2775066"/>
                </a:lnTo>
                <a:lnTo>
                  <a:pt x="7406370" y="2775066"/>
                </a:lnTo>
                <a:close/>
              </a:path>
            </a:pathLst>
          </a:custGeom>
          <a:solidFill>
            <a:schemeClr val="bg1"/>
          </a:solidFill>
          <a:ln w="765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F19D14-678C-7931-03AD-03C7E839317F}"/>
              </a:ext>
            </a:extLst>
          </p:cNvPr>
          <p:cNvSpPr txBox="1"/>
          <p:nvPr userDrawn="1"/>
        </p:nvSpPr>
        <p:spPr>
          <a:xfrm>
            <a:off x="557213" y="615275"/>
            <a:ext cx="2160000" cy="30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b="0" noProof="0">
                <a:solidFill>
                  <a:schemeClr val="bg1"/>
                </a:solidFill>
              </a:rPr>
              <a:t>We make ideas flow.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BACB710-768A-4DBC-886C-8E3C6FCAC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4377600"/>
            <a:ext cx="9522000" cy="1478108"/>
          </a:xfrm>
        </p:spPr>
        <p:txBody>
          <a:bodyPr/>
          <a:lstStyle>
            <a:lvl1pPr marL="0" indent="0" algn="l">
              <a:spcAft>
                <a:spcPts val="220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GB" noProof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C978238-B65F-6D15-57E1-777B0DA3A5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57213" y="6497999"/>
            <a:ext cx="4340094" cy="174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65851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(up to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AE783-CFC6-4E92-8189-94DF47D2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en-GB" noProof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69BD620C-0433-457E-85F4-05084D05DF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9857FA-05AD-449C-93C3-91901DF8AB7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CB9F084-009C-4477-87E4-6D753D94F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101600"/>
            <a:ext cx="11083925" cy="288000"/>
          </a:xfrm>
        </p:spPr>
        <p:txBody>
          <a:bodyPr/>
          <a:lstStyle>
            <a:lvl1pPr algn="ctr">
              <a:spcAft>
                <a:spcPts val="0"/>
              </a:spcAft>
              <a:buFontTx/>
              <a:buNone/>
              <a:defRPr sz="1000" b="0" i="0" kern="1000" cap="all" spc="150" baseline="0">
                <a:solidFill>
                  <a:schemeClr val="tx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 i="0" kern="1000" cap="all" spc="150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D23E5A-4410-4AC7-BADE-E9A45AB5D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213" y="176351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1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73C6981D-9230-4558-96AE-9C6A831EE5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7050" y="176400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2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5481810-47B1-48F8-9660-9CBD4B0556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14400" y="176400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3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621DE1B-113F-491C-9036-05B5AF539E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526" y="414720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4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AE3059F-237E-4EDE-86A5-74E39526D0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6363" y="414720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5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EA48F0AC-5804-4F0C-99FF-0A7368F3B0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3713" y="4147200"/>
            <a:ext cx="3527425" cy="21348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300"/>
              </a:spcAft>
              <a:defRPr sz="60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Aft>
                <a:spcPts val="800"/>
              </a:spcAft>
              <a:defRPr sz="1800" b="1">
                <a:solidFill>
                  <a:schemeClr val="accent6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4pPr>
            <a:lvl5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5pPr>
            <a:lvl6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 algn="ctr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6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A6325-C709-4819-949D-F3F5C784AF4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noProof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3066784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3" userDrawn="1">
          <p15:clr>
            <a:srgbClr val="FBAE40"/>
          </p15:clr>
        </p15:guide>
        <p15:guide id="2" pos="2732" userDrawn="1">
          <p15:clr>
            <a:srgbClr val="FBAE40"/>
          </p15:clr>
        </p15:guide>
        <p15:guide id="3" pos="4949" userDrawn="1">
          <p15:clr>
            <a:srgbClr val="FBAE40"/>
          </p15:clr>
        </p15:guide>
        <p15:guide id="4" pos="5108" userDrawn="1">
          <p15:clr>
            <a:srgbClr val="FBAE40"/>
          </p15:clr>
        </p15:guide>
        <p15:guide id="5" orient="horz" pos="1110" userDrawn="1">
          <p15:clr>
            <a:srgbClr val="FBAE40"/>
          </p15:clr>
        </p15:guide>
        <p15:guide id="6" orient="horz" pos="2608" userDrawn="1">
          <p15:clr>
            <a:srgbClr val="FBAE40"/>
          </p15:clr>
        </p15:guide>
        <p15:guide id="7" orient="horz" pos="24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AE783-CFC6-4E92-8189-94DF47D2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en-GB" noProof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215949B-5C0D-4A21-88AF-F0F77684CD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BDF94BD-611A-4E29-9360-ECF67748B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101600"/>
            <a:ext cx="11083925" cy="288000"/>
          </a:xfrm>
        </p:spPr>
        <p:txBody>
          <a:bodyPr/>
          <a:lstStyle>
            <a:lvl1pPr algn="ctr">
              <a:spcAft>
                <a:spcPts val="0"/>
              </a:spcAft>
              <a:buFontTx/>
              <a:buNone/>
              <a:defRPr sz="1000" b="0" i="0" kern="1000" cap="all" spc="150" baseline="0">
                <a:solidFill>
                  <a:schemeClr val="tx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 i="0" kern="1000" cap="all" spc="150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kern="1000" cap="all" spc="15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C89AAC-53E4-4BDD-BE1E-1EB334BD8A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3" y="2016000"/>
            <a:ext cx="11083925" cy="4266000"/>
          </a:xfrm>
        </p:spPr>
        <p:txBody>
          <a:bodyPr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E0030-CA4F-4C70-8559-2454F2190D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92639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7430EC5E-84CF-42A3-9140-507EF10AE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5023" r="17369" b="14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D5EE46E-C69F-4E07-877E-4B1A04F8B0DF}"/>
              </a:ext>
            </a:extLst>
          </p:cNvPr>
          <p:cNvSpPr>
            <a:spLocks noChangeAspect="1"/>
          </p:cNvSpPr>
          <p:nvPr userDrawn="1"/>
        </p:nvSpPr>
        <p:spPr>
          <a:xfrm rot="10800000" flipV="1">
            <a:off x="0" y="0"/>
            <a:ext cx="12192000" cy="6857999"/>
          </a:xfrm>
          <a:prstGeom prst="rect">
            <a:avLst/>
          </a:prstGeom>
          <a:gradFill>
            <a:gsLst>
              <a:gs pos="15000">
                <a:srgbClr val="264D89">
                  <a:alpha val="60000"/>
                </a:srgbClr>
              </a:gs>
              <a:gs pos="8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1728F6-E11A-4D8B-B038-5483EF318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1741344"/>
            <a:ext cx="9522958" cy="1768475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GB" noProof="0"/>
          </a:p>
        </p:txBody>
      </p:sp>
      <p:sp>
        <p:nvSpPr>
          <p:cNvPr id="6" name="Grafik 13">
            <a:extLst>
              <a:ext uri="{FF2B5EF4-FFF2-40B4-BE49-F238E27FC236}">
                <a16:creationId xmlns:a16="http://schemas.microsoft.com/office/drawing/2014/main" id="{57C43050-B1F8-46E7-8B69-63988129A5BC}"/>
              </a:ext>
            </a:extLst>
          </p:cNvPr>
          <p:cNvSpPr>
            <a:spLocks noChangeAspect="1"/>
          </p:cNvSpPr>
          <p:nvPr userDrawn="1"/>
        </p:nvSpPr>
        <p:spPr>
          <a:xfrm>
            <a:off x="10100338" y="576263"/>
            <a:ext cx="1540800" cy="569660"/>
          </a:xfrm>
          <a:custGeom>
            <a:avLst/>
            <a:gdLst>
              <a:gd name="connsiteX0" fmla="*/ 2165551 w 7770868"/>
              <a:gd name="connsiteY0" fmla="*/ 904613 h 2873027"/>
              <a:gd name="connsiteX1" fmla="*/ 2517798 w 7770868"/>
              <a:gd name="connsiteY1" fmla="*/ 904613 h 2873027"/>
              <a:gd name="connsiteX2" fmla="*/ 2517798 w 7770868"/>
              <a:gd name="connsiteY2" fmla="*/ 2099284 h 2873027"/>
              <a:gd name="connsiteX3" fmla="*/ 2165551 w 7770868"/>
              <a:gd name="connsiteY3" fmla="*/ 2099284 h 2873027"/>
              <a:gd name="connsiteX4" fmla="*/ 2165551 w 7770868"/>
              <a:gd name="connsiteY4" fmla="*/ 1984486 h 2873027"/>
              <a:gd name="connsiteX5" fmla="*/ 2046094 w 7770868"/>
              <a:gd name="connsiteY5" fmla="*/ 2078621 h 2873027"/>
              <a:gd name="connsiteX6" fmla="*/ 1778846 w 7770868"/>
              <a:gd name="connsiteY6" fmla="*/ 2133724 h 2873027"/>
              <a:gd name="connsiteX7" fmla="*/ 1474076 w 7770868"/>
              <a:gd name="connsiteY7" fmla="*/ 2008211 h 2873027"/>
              <a:gd name="connsiteX8" fmla="*/ 1400564 w 7770868"/>
              <a:gd name="connsiteY8" fmla="*/ 1656162 h 2873027"/>
              <a:gd name="connsiteX9" fmla="*/ 1400564 w 7770868"/>
              <a:gd name="connsiteY9" fmla="*/ 905379 h 2873027"/>
              <a:gd name="connsiteX10" fmla="*/ 1755108 w 7770868"/>
              <a:gd name="connsiteY10" fmla="*/ 905379 h 2873027"/>
              <a:gd name="connsiteX11" fmla="*/ 1755108 w 7770868"/>
              <a:gd name="connsiteY11" fmla="*/ 1645447 h 2873027"/>
              <a:gd name="connsiteX12" fmla="*/ 1782675 w 7770868"/>
              <a:gd name="connsiteY12" fmla="*/ 1787798 h 2873027"/>
              <a:gd name="connsiteX13" fmla="*/ 1948077 w 7770868"/>
              <a:gd name="connsiteY13" fmla="*/ 1852850 h 2873027"/>
              <a:gd name="connsiteX14" fmla="*/ 2084382 w 7770868"/>
              <a:gd name="connsiteY14" fmla="*/ 1816880 h 2873027"/>
              <a:gd name="connsiteX15" fmla="*/ 2164786 w 7770868"/>
              <a:gd name="connsiteY15" fmla="*/ 1647743 h 2873027"/>
              <a:gd name="connsiteX16" fmla="*/ 2165551 w 7770868"/>
              <a:gd name="connsiteY16" fmla="*/ 904613 h 2873027"/>
              <a:gd name="connsiteX17" fmla="*/ 2165551 w 7770868"/>
              <a:gd name="connsiteY17" fmla="*/ 904613 h 2873027"/>
              <a:gd name="connsiteX18" fmla="*/ 336166 w 7770868"/>
              <a:gd name="connsiteY18" fmla="*/ 1498505 h 2873027"/>
              <a:gd name="connsiteX19" fmla="*/ 391300 w 7770868"/>
              <a:gd name="connsiteY19" fmla="*/ 1766368 h 2873027"/>
              <a:gd name="connsiteX20" fmla="*/ 599585 w 7770868"/>
              <a:gd name="connsiteY20" fmla="*/ 1878106 h 2873027"/>
              <a:gd name="connsiteX21" fmla="*/ 782600 w 7770868"/>
              <a:gd name="connsiteY21" fmla="*/ 1788563 h 2873027"/>
              <a:gd name="connsiteX22" fmla="*/ 853815 w 7770868"/>
              <a:gd name="connsiteY22" fmla="*/ 1495444 h 2873027"/>
              <a:gd name="connsiteX23" fmla="*/ 594991 w 7770868"/>
              <a:gd name="connsiteY23" fmla="*/ 1134211 h 2873027"/>
              <a:gd name="connsiteX24" fmla="*/ 336166 w 7770868"/>
              <a:gd name="connsiteY24" fmla="*/ 1498505 h 2873027"/>
              <a:gd name="connsiteX25" fmla="*/ 336166 w 7770868"/>
              <a:gd name="connsiteY25" fmla="*/ 1498505 h 2873027"/>
              <a:gd name="connsiteX26" fmla="*/ 345355 w 7770868"/>
              <a:gd name="connsiteY26" fmla="*/ 489042 h 2873027"/>
              <a:gd name="connsiteX27" fmla="*/ 345355 w 7770868"/>
              <a:gd name="connsiteY27" fmla="*/ 1020177 h 2873027"/>
              <a:gd name="connsiteX28" fmla="*/ 688413 w 7770868"/>
              <a:gd name="connsiteY28" fmla="*/ 876296 h 2873027"/>
              <a:gd name="connsiteX29" fmla="*/ 1204531 w 7770868"/>
              <a:gd name="connsiteY29" fmla="*/ 1484729 h 2873027"/>
              <a:gd name="connsiteX30" fmla="*/ 1131018 w 7770868"/>
              <a:gd name="connsiteY30" fmla="*/ 1853615 h 2873027"/>
              <a:gd name="connsiteX31" fmla="*/ 676161 w 7770868"/>
              <a:gd name="connsiteY31" fmla="*/ 2139847 h 2873027"/>
              <a:gd name="connsiteX32" fmla="*/ 326211 w 7770868"/>
              <a:gd name="connsiteY32" fmla="*/ 1982190 h 2873027"/>
              <a:gd name="connsiteX33" fmla="*/ 339995 w 7770868"/>
              <a:gd name="connsiteY33" fmla="*/ 2107703 h 2873027"/>
              <a:gd name="connsiteX34" fmla="*/ 2297 w 7770868"/>
              <a:gd name="connsiteY34" fmla="*/ 2107703 h 2873027"/>
              <a:gd name="connsiteX35" fmla="*/ 2297 w 7770868"/>
              <a:gd name="connsiteY35" fmla="*/ 489042 h 2873027"/>
              <a:gd name="connsiteX36" fmla="*/ 345355 w 7770868"/>
              <a:gd name="connsiteY36" fmla="*/ 489042 h 2873027"/>
              <a:gd name="connsiteX37" fmla="*/ 345355 w 7770868"/>
              <a:gd name="connsiteY37" fmla="*/ 489042 h 2873027"/>
              <a:gd name="connsiteX38" fmla="*/ 3138824 w 7770868"/>
              <a:gd name="connsiteY38" fmla="*/ 1036249 h 2873027"/>
              <a:gd name="connsiteX39" fmla="*/ 3484179 w 7770868"/>
              <a:gd name="connsiteY39" fmla="*/ 898491 h 2873027"/>
              <a:gd name="connsiteX40" fmla="*/ 3484179 w 7770868"/>
              <a:gd name="connsiteY40" fmla="*/ 1209978 h 2873027"/>
              <a:gd name="connsiteX41" fmla="*/ 3367785 w 7770868"/>
              <a:gd name="connsiteY41" fmla="*/ 1228346 h 2873027"/>
              <a:gd name="connsiteX42" fmla="*/ 3148014 w 7770868"/>
              <a:gd name="connsiteY42" fmla="*/ 1434218 h 2873027"/>
              <a:gd name="connsiteX43" fmla="*/ 3148014 w 7770868"/>
              <a:gd name="connsiteY43" fmla="*/ 2106938 h 2873027"/>
              <a:gd name="connsiteX44" fmla="*/ 2795767 w 7770868"/>
              <a:gd name="connsiteY44" fmla="*/ 2106938 h 2873027"/>
              <a:gd name="connsiteX45" fmla="*/ 2795767 w 7770868"/>
              <a:gd name="connsiteY45" fmla="*/ 909971 h 2873027"/>
              <a:gd name="connsiteX46" fmla="*/ 3138824 w 7770868"/>
              <a:gd name="connsiteY46" fmla="*/ 909971 h 2873027"/>
              <a:gd name="connsiteX47" fmla="*/ 3138824 w 7770868"/>
              <a:gd name="connsiteY47" fmla="*/ 1036249 h 2873027"/>
              <a:gd name="connsiteX48" fmla="*/ 3138824 w 7770868"/>
              <a:gd name="connsiteY48" fmla="*/ 1036249 h 2873027"/>
              <a:gd name="connsiteX49" fmla="*/ 3656474 w 7770868"/>
              <a:gd name="connsiteY49" fmla="*/ 491338 h 2873027"/>
              <a:gd name="connsiteX50" fmla="*/ 4001829 w 7770868"/>
              <a:gd name="connsiteY50" fmla="*/ 491338 h 2873027"/>
              <a:gd name="connsiteX51" fmla="*/ 4001829 w 7770868"/>
              <a:gd name="connsiteY51" fmla="*/ 1321715 h 2873027"/>
              <a:gd name="connsiteX52" fmla="*/ 4388534 w 7770868"/>
              <a:gd name="connsiteY52" fmla="*/ 912267 h 2873027"/>
              <a:gd name="connsiteX53" fmla="*/ 4811997 w 7770868"/>
              <a:gd name="connsiteY53" fmla="*/ 912267 h 2873027"/>
              <a:gd name="connsiteX54" fmla="*/ 4400021 w 7770868"/>
              <a:gd name="connsiteY54" fmla="*/ 1337787 h 2873027"/>
              <a:gd name="connsiteX55" fmla="*/ 4864833 w 7770868"/>
              <a:gd name="connsiteY55" fmla="*/ 2106938 h 2873027"/>
              <a:gd name="connsiteX56" fmla="*/ 4457452 w 7770868"/>
              <a:gd name="connsiteY56" fmla="*/ 2106938 h 2873027"/>
              <a:gd name="connsiteX57" fmla="*/ 4151151 w 7770868"/>
              <a:gd name="connsiteY57" fmla="*/ 1591875 h 2873027"/>
              <a:gd name="connsiteX58" fmla="*/ 4000298 w 7770868"/>
              <a:gd name="connsiteY58" fmla="*/ 1733460 h 2873027"/>
              <a:gd name="connsiteX59" fmla="*/ 4000298 w 7770868"/>
              <a:gd name="connsiteY59" fmla="*/ 2106173 h 2873027"/>
              <a:gd name="connsiteX60" fmla="*/ 3657240 w 7770868"/>
              <a:gd name="connsiteY60" fmla="*/ 2106173 h 2873027"/>
              <a:gd name="connsiteX61" fmla="*/ 3656474 w 7770868"/>
              <a:gd name="connsiteY61" fmla="*/ 491338 h 2873027"/>
              <a:gd name="connsiteX62" fmla="*/ 3656474 w 7770868"/>
              <a:gd name="connsiteY62" fmla="*/ 491338 h 2873027"/>
              <a:gd name="connsiteX63" fmla="*/ 5714820 w 7770868"/>
              <a:gd name="connsiteY63" fmla="*/ 1360747 h 2873027"/>
              <a:gd name="connsiteX64" fmla="*/ 5648199 w 7770868"/>
              <a:gd name="connsiteY64" fmla="*/ 1191610 h 2873027"/>
              <a:gd name="connsiteX65" fmla="*/ 5476671 w 7770868"/>
              <a:gd name="connsiteY65" fmla="*/ 1125027 h 2873027"/>
              <a:gd name="connsiteX66" fmla="*/ 5297484 w 7770868"/>
              <a:gd name="connsiteY66" fmla="*/ 1203090 h 2873027"/>
              <a:gd name="connsiteX67" fmla="*/ 5226269 w 7770868"/>
              <a:gd name="connsiteY67" fmla="*/ 1360747 h 2873027"/>
              <a:gd name="connsiteX68" fmla="*/ 5714820 w 7770868"/>
              <a:gd name="connsiteY68" fmla="*/ 1360747 h 2873027"/>
              <a:gd name="connsiteX69" fmla="*/ 5714820 w 7770868"/>
              <a:gd name="connsiteY69" fmla="*/ 1360747 h 2873027"/>
              <a:gd name="connsiteX70" fmla="*/ 6065535 w 7770868"/>
              <a:gd name="connsiteY70" fmla="*/ 1803104 h 2873027"/>
              <a:gd name="connsiteX71" fmla="*/ 5921573 w 7770868"/>
              <a:gd name="connsiteY71" fmla="*/ 1981425 h 2873027"/>
              <a:gd name="connsiteX72" fmla="*/ 5470545 w 7770868"/>
              <a:gd name="connsiteY72" fmla="*/ 2150561 h 2873027"/>
              <a:gd name="connsiteX73" fmla="*/ 4866365 w 7770868"/>
              <a:gd name="connsiteY73" fmla="*/ 1532945 h 2873027"/>
              <a:gd name="connsiteX74" fmla="*/ 5479734 w 7770868"/>
              <a:gd name="connsiteY74" fmla="*/ 874000 h 2873027"/>
              <a:gd name="connsiteX75" fmla="*/ 5910087 w 7770868"/>
              <a:gd name="connsiteY75" fmla="*/ 1045433 h 2873027"/>
              <a:gd name="connsiteX76" fmla="*/ 6079319 w 7770868"/>
              <a:gd name="connsiteY76" fmla="*/ 1580395 h 2873027"/>
              <a:gd name="connsiteX77" fmla="*/ 5225504 w 7770868"/>
              <a:gd name="connsiteY77" fmla="*/ 1580395 h 2873027"/>
              <a:gd name="connsiteX78" fmla="*/ 5492751 w 7770868"/>
              <a:gd name="connsiteY78" fmla="*/ 1870453 h 2873027"/>
              <a:gd name="connsiteX79" fmla="*/ 5799819 w 7770868"/>
              <a:gd name="connsiteY79" fmla="*/ 1667642 h 2873027"/>
              <a:gd name="connsiteX80" fmla="*/ 6065535 w 7770868"/>
              <a:gd name="connsiteY80" fmla="*/ 1803104 h 2873027"/>
              <a:gd name="connsiteX81" fmla="*/ 6065535 w 7770868"/>
              <a:gd name="connsiteY81" fmla="*/ 1803104 h 2873027"/>
              <a:gd name="connsiteX82" fmla="*/ 6621473 w 7770868"/>
              <a:gd name="connsiteY82" fmla="*/ 1036249 h 2873027"/>
              <a:gd name="connsiteX83" fmla="*/ 6966827 w 7770868"/>
              <a:gd name="connsiteY83" fmla="*/ 898491 h 2873027"/>
              <a:gd name="connsiteX84" fmla="*/ 6966827 w 7770868"/>
              <a:gd name="connsiteY84" fmla="*/ 1209978 h 2873027"/>
              <a:gd name="connsiteX85" fmla="*/ 6850433 w 7770868"/>
              <a:gd name="connsiteY85" fmla="*/ 1228346 h 2873027"/>
              <a:gd name="connsiteX86" fmla="*/ 6630662 w 7770868"/>
              <a:gd name="connsiteY86" fmla="*/ 1434218 h 2873027"/>
              <a:gd name="connsiteX87" fmla="*/ 6630662 w 7770868"/>
              <a:gd name="connsiteY87" fmla="*/ 2106938 h 2873027"/>
              <a:gd name="connsiteX88" fmla="*/ 6278415 w 7770868"/>
              <a:gd name="connsiteY88" fmla="*/ 2106938 h 2873027"/>
              <a:gd name="connsiteX89" fmla="*/ 6278415 w 7770868"/>
              <a:gd name="connsiteY89" fmla="*/ 909971 h 2873027"/>
              <a:gd name="connsiteX90" fmla="*/ 6622238 w 7770868"/>
              <a:gd name="connsiteY90" fmla="*/ 909971 h 2873027"/>
              <a:gd name="connsiteX91" fmla="*/ 6621473 w 7770868"/>
              <a:gd name="connsiteY91" fmla="*/ 1036249 h 2873027"/>
              <a:gd name="connsiteX92" fmla="*/ 6621473 w 7770868"/>
              <a:gd name="connsiteY92" fmla="*/ 1036249 h 2873027"/>
              <a:gd name="connsiteX93" fmla="*/ 7184302 w 7770868"/>
              <a:gd name="connsiteY93" fmla="*/ 937522 h 2873027"/>
              <a:gd name="connsiteX94" fmla="*/ 7184302 w 7770868"/>
              <a:gd name="connsiteY94" fmla="*/ 567105 h 2873027"/>
              <a:gd name="connsiteX95" fmla="*/ 7535017 w 7770868"/>
              <a:gd name="connsiteY95" fmla="*/ 567105 h 2873027"/>
              <a:gd name="connsiteX96" fmla="*/ 7535017 w 7770868"/>
              <a:gd name="connsiteY96" fmla="*/ 939818 h 2873027"/>
              <a:gd name="connsiteX97" fmla="*/ 7766274 w 7770868"/>
              <a:gd name="connsiteY97" fmla="*/ 939818 h 2873027"/>
              <a:gd name="connsiteX98" fmla="*/ 7766274 w 7770868"/>
              <a:gd name="connsiteY98" fmla="*/ 1203855 h 2873027"/>
              <a:gd name="connsiteX99" fmla="*/ 7532719 w 7770868"/>
              <a:gd name="connsiteY99" fmla="*/ 1203855 h 2873027"/>
              <a:gd name="connsiteX100" fmla="*/ 7532719 w 7770868"/>
              <a:gd name="connsiteY100" fmla="*/ 1692897 h 2873027"/>
              <a:gd name="connsiteX101" fmla="*/ 7624610 w 7770868"/>
              <a:gd name="connsiteY101" fmla="*/ 1828360 h 2873027"/>
              <a:gd name="connsiteX102" fmla="*/ 7750959 w 7770868"/>
              <a:gd name="connsiteY102" fmla="*/ 1823768 h 2873027"/>
              <a:gd name="connsiteX103" fmla="*/ 7750959 w 7770868"/>
              <a:gd name="connsiteY103" fmla="*/ 2098519 h 2873027"/>
              <a:gd name="connsiteX104" fmla="*/ 7565647 w 7770868"/>
              <a:gd name="connsiteY104" fmla="*/ 2116887 h 2873027"/>
              <a:gd name="connsiteX105" fmla="*/ 7236373 w 7770868"/>
              <a:gd name="connsiteY105" fmla="*/ 1999792 h 2873027"/>
              <a:gd name="connsiteX106" fmla="*/ 7185833 w 7770868"/>
              <a:gd name="connsiteY106" fmla="*/ 1729633 h 2873027"/>
              <a:gd name="connsiteX107" fmla="*/ 7185833 w 7770868"/>
              <a:gd name="connsiteY107" fmla="*/ 931400 h 2873027"/>
              <a:gd name="connsiteX108" fmla="*/ 0 w 7770868"/>
              <a:gd name="connsiteY108" fmla="*/ 294650 h 2873027"/>
              <a:gd name="connsiteX109" fmla="*/ 1131784 w 7770868"/>
              <a:gd name="connsiteY109" fmla="*/ 294650 h 2873027"/>
              <a:gd name="connsiteX110" fmla="*/ 1131784 w 7770868"/>
              <a:gd name="connsiteY110" fmla="*/ 146942 h 2873027"/>
              <a:gd name="connsiteX111" fmla="*/ 1131784 w 7770868"/>
              <a:gd name="connsiteY111" fmla="*/ 0 h 2873027"/>
              <a:gd name="connsiteX112" fmla="*/ 0 w 7770868"/>
              <a:gd name="connsiteY112" fmla="*/ 0 h 2873027"/>
              <a:gd name="connsiteX113" fmla="*/ 0 w 7770868"/>
              <a:gd name="connsiteY113" fmla="*/ 294650 h 2873027"/>
              <a:gd name="connsiteX114" fmla="*/ 1439617 w 7770868"/>
              <a:gd name="connsiteY114" fmla="*/ 294650 h 2873027"/>
              <a:gd name="connsiteX115" fmla="*/ 1752810 w 7770868"/>
              <a:gd name="connsiteY115" fmla="*/ 294650 h 2873027"/>
              <a:gd name="connsiteX116" fmla="*/ 1752810 w 7770868"/>
              <a:gd name="connsiteY116" fmla="*/ 189800 h 2873027"/>
              <a:gd name="connsiteX117" fmla="*/ 1752810 w 7770868"/>
              <a:gd name="connsiteY117" fmla="*/ 0 h 2873027"/>
              <a:gd name="connsiteX118" fmla="*/ 1439617 w 7770868"/>
              <a:gd name="connsiteY118" fmla="*/ 0 h 2873027"/>
              <a:gd name="connsiteX119" fmla="*/ 1439617 w 7770868"/>
              <a:gd name="connsiteY119" fmla="*/ 294650 h 2873027"/>
              <a:gd name="connsiteX120" fmla="*/ 2152534 w 7770868"/>
              <a:gd name="connsiteY120" fmla="*/ 294650 h 2873027"/>
              <a:gd name="connsiteX121" fmla="*/ 2455007 w 7770868"/>
              <a:gd name="connsiteY121" fmla="*/ 294650 h 2873027"/>
              <a:gd name="connsiteX122" fmla="*/ 2455007 w 7770868"/>
              <a:gd name="connsiteY122" fmla="*/ 206638 h 2873027"/>
              <a:gd name="connsiteX123" fmla="*/ 2455007 w 7770868"/>
              <a:gd name="connsiteY123" fmla="*/ 0 h 2873027"/>
              <a:gd name="connsiteX124" fmla="*/ 2152534 w 7770868"/>
              <a:gd name="connsiteY124" fmla="*/ 0 h 2873027"/>
              <a:gd name="connsiteX125" fmla="*/ 2152534 w 7770868"/>
              <a:gd name="connsiteY125" fmla="*/ 294650 h 2873027"/>
              <a:gd name="connsiteX126" fmla="*/ 2790407 w 7770868"/>
              <a:gd name="connsiteY126" fmla="*/ 294650 h 2873027"/>
              <a:gd name="connsiteX127" fmla="*/ 7761680 w 7770868"/>
              <a:gd name="connsiteY127" fmla="*/ 294650 h 2873027"/>
              <a:gd name="connsiteX128" fmla="*/ 7761680 w 7770868"/>
              <a:gd name="connsiteY128" fmla="*/ 0 h 2873027"/>
              <a:gd name="connsiteX129" fmla="*/ 2790407 w 7770868"/>
              <a:gd name="connsiteY129" fmla="*/ 0 h 2873027"/>
              <a:gd name="connsiteX130" fmla="*/ 2790407 w 7770868"/>
              <a:gd name="connsiteY130" fmla="*/ 146942 h 2873027"/>
              <a:gd name="connsiteX131" fmla="*/ 2790407 w 7770868"/>
              <a:gd name="connsiteY131" fmla="*/ 294650 h 2873027"/>
              <a:gd name="connsiteX132" fmla="*/ 0 w 7770868"/>
              <a:gd name="connsiteY132" fmla="*/ 2860782 h 2873027"/>
              <a:gd name="connsiteX133" fmla="*/ 84999 w 7770868"/>
              <a:gd name="connsiteY133" fmla="*/ 2860782 h 2873027"/>
              <a:gd name="connsiteX134" fmla="*/ 84999 w 7770868"/>
              <a:gd name="connsiteY134" fmla="*/ 2728381 h 2873027"/>
              <a:gd name="connsiteX135" fmla="*/ 302473 w 7770868"/>
              <a:gd name="connsiteY135" fmla="*/ 2728381 h 2873027"/>
              <a:gd name="connsiteX136" fmla="*/ 302473 w 7770868"/>
              <a:gd name="connsiteY136" fmla="*/ 2667921 h 2873027"/>
              <a:gd name="connsiteX137" fmla="*/ 84999 w 7770868"/>
              <a:gd name="connsiteY137" fmla="*/ 2667921 h 2873027"/>
              <a:gd name="connsiteX138" fmla="*/ 84999 w 7770868"/>
              <a:gd name="connsiteY138" fmla="*/ 2579908 h 2873027"/>
              <a:gd name="connsiteX139" fmla="*/ 316256 w 7770868"/>
              <a:gd name="connsiteY139" fmla="*/ 2579908 h 2873027"/>
              <a:gd name="connsiteX140" fmla="*/ 316256 w 7770868"/>
              <a:gd name="connsiteY140" fmla="*/ 2518682 h 2873027"/>
              <a:gd name="connsiteX141" fmla="*/ 0 w 7770868"/>
              <a:gd name="connsiteY141" fmla="*/ 2518682 h 2873027"/>
              <a:gd name="connsiteX142" fmla="*/ 0 w 7770868"/>
              <a:gd name="connsiteY142" fmla="*/ 2860782 h 2873027"/>
              <a:gd name="connsiteX143" fmla="*/ 363733 w 7770868"/>
              <a:gd name="connsiteY143" fmla="*/ 2860782 h 2873027"/>
              <a:gd name="connsiteX144" fmla="*/ 639404 w 7770868"/>
              <a:gd name="connsiteY144" fmla="*/ 2860782 h 2873027"/>
              <a:gd name="connsiteX145" fmla="*/ 639404 w 7770868"/>
              <a:gd name="connsiteY145" fmla="*/ 2798026 h 2873027"/>
              <a:gd name="connsiteX146" fmla="*/ 449497 w 7770868"/>
              <a:gd name="connsiteY146" fmla="*/ 2798026 h 2873027"/>
              <a:gd name="connsiteX147" fmla="*/ 449497 w 7770868"/>
              <a:gd name="connsiteY147" fmla="*/ 2518682 h 2873027"/>
              <a:gd name="connsiteX148" fmla="*/ 363733 w 7770868"/>
              <a:gd name="connsiteY148" fmla="*/ 2518682 h 2873027"/>
              <a:gd name="connsiteX149" fmla="*/ 363733 w 7770868"/>
              <a:gd name="connsiteY149" fmla="*/ 2860782 h 2873027"/>
              <a:gd name="connsiteX150" fmla="*/ 676161 w 7770868"/>
              <a:gd name="connsiteY150" fmla="*/ 2717667 h 2873027"/>
              <a:gd name="connsiteX151" fmla="*/ 730529 w 7770868"/>
              <a:gd name="connsiteY151" fmla="*/ 2840119 h 2873027"/>
              <a:gd name="connsiteX152" fmla="*/ 789492 w 7770868"/>
              <a:gd name="connsiteY152" fmla="*/ 2864609 h 2873027"/>
              <a:gd name="connsiteX153" fmla="*/ 861473 w 7770868"/>
              <a:gd name="connsiteY153" fmla="*/ 2873027 h 2873027"/>
              <a:gd name="connsiteX154" fmla="*/ 1014624 w 7770868"/>
              <a:gd name="connsiteY154" fmla="*/ 2820985 h 2873027"/>
              <a:gd name="connsiteX155" fmla="*/ 1044488 w 7770868"/>
              <a:gd name="connsiteY155" fmla="*/ 2718432 h 2873027"/>
              <a:gd name="connsiteX156" fmla="*/ 1044488 w 7770868"/>
              <a:gd name="connsiteY156" fmla="*/ 2519448 h 2873027"/>
              <a:gd name="connsiteX157" fmla="*/ 959489 w 7770868"/>
              <a:gd name="connsiteY157" fmla="*/ 2519448 h 2873027"/>
              <a:gd name="connsiteX158" fmla="*/ 959489 w 7770868"/>
              <a:gd name="connsiteY158" fmla="*/ 2720728 h 2873027"/>
              <a:gd name="connsiteX159" fmla="*/ 944940 w 7770868"/>
              <a:gd name="connsiteY159" fmla="*/ 2775831 h 2873027"/>
              <a:gd name="connsiteX160" fmla="*/ 878319 w 7770868"/>
              <a:gd name="connsiteY160" fmla="*/ 2802618 h 2873027"/>
              <a:gd name="connsiteX161" fmla="*/ 800978 w 7770868"/>
              <a:gd name="connsiteY161" fmla="*/ 2791138 h 2873027"/>
              <a:gd name="connsiteX162" fmla="*/ 761925 w 7770868"/>
              <a:gd name="connsiteY162" fmla="*/ 2719197 h 2873027"/>
              <a:gd name="connsiteX163" fmla="*/ 761925 w 7770868"/>
              <a:gd name="connsiteY163" fmla="*/ 2517917 h 2873027"/>
              <a:gd name="connsiteX164" fmla="*/ 676161 w 7770868"/>
              <a:gd name="connsiteY164" fmla="*/ 2517917 h 2873027"/>
              <a:gd name="connsiteX165" fmla="*/ 676161 w 7770868"/>
              <a:gd name="connsiteY165" fmla="*/ 2717667 h 2873027"/>
              <a:gd name="connsiteX166" fmla="*/ 676161 w 7770868"/>
              <a:gd name="connsiteY166" fmla="*/ 2717667 h 2873027"/>
              <a:gd name="connsiteX167" fmla="*/ 1142505 w 7770868"/>
              <a:gd name="connsiteY167" fmla="*/ 2860782 h 2873027"/>
              <a:gd name="connsiteX168" fmla="*/ 1228269 w 7770868"/>
              <a:gd name="connsiteY168" fmla="*/ 2860782 h 2873027"/>
              <a:gd name="connsiteX169" fmla="*/ 1228269 w 7770868"/>
              <a:gd name="connsiteY169" fmla="*/ 2518682 h 2873027"/>
              <a:gd name="connsiteX170" fmla="*/ 1185387 w 7770868"/>
              <a:gd name="connsiteY170" fmla="*/ 2518682 h 2873027"/>
              <a:gd name="connsiteX171" fmla="*/ 1142505 w 7770868"/>
              <a:gd name="connsiteY171" fmla="*/ 2518682 h 2873027"/>
              <a:gd name="connsiteX172" fmla="*/ 1142505 w 7770868"/>
              <a:gd name="connsiteY172" fmla="*/ 2860782 h 2873027"/>
              <a:gd name="connsiteX173" fmla="*/ 1142505 w 7770868"/>
              <a:gd name="connsiteY173" fmla="*/ 2860782 h 2873027"/>
              <a:gd name="connsiteX174" fmla="*/ 1323988 w 7770868"/>
              <a:gd name="connsiteY174" fmla="*/ 2860782 h 2873027"/>
              <a:gd name="connsiteX175" fmla="*/ 1500877 w 7770868"/>
              <a:gd name="connsiteY175" fmla="*/ 2860782 h 2873027"/>
              <a:gd name="connsiteX176" fmla="*/ 1665514 w 7770868"/>
              <a:gd name="connsiteY176" fmla="*/ 2797260 h 2873027"/>
              <a:gd name="connsiteX177" fmla="*/ 1699207 w 7770868"/>
              <a:gd name="connsiteY177" fmla="*/ 2687819 h 2873027"/>
              <a:gd name="connsiteX178" fmla="*/ 1549885 w 7770868"/>
              <a:gd name="connsiteY178" fmla="*/ 2520978 h 2873027"/>
              <a:gd name="connsiteX179" fmla="*/ 1512364 w 7770868"/>
              <a:gd name="connsiteY179" fmla="*/ 2518682 h 2873027"/>
              <a:gd name="connsiteX180" fmla="*/ 1325520 w 7770868"/>
              <a:gd name="connsiteY180" fmla="*/ 2518682 h 2873027"/>
              <a:gd name="connsiteX181" fmla="*/ 1323988 w 7770868"/>
              <a:gd name="connsiteY181" fmla="*/ 2860782 h 2873027"/>
              <a:gd name="connsiteX182" fmla="*/ 1323988 w 7770868"/>
              <a:gd name="connsiteY182" fmla="*/ 2860782 h 2873027"/>
              <a:gd name="connsiteX183" fmla="*/ 1507769 w 7770868"/>
              <a:gd name="connsiteY183" fmla="*/ 2579143 h 2873027"/>
              <a:gd name="connsiteX184" fmla="*/ 1595831 w 7770868"/>
              <a:gd name="connsiteY184" fmla="*/ 2615878 h 2873027"/>
              <a:gd name="connsiteX185" fmla="*/ 1612677 w 7770868"/>
              <a:gd name="connsiteY185" fmla="*/ 2686288 h 2873027"/>
              <a:gd name="connsiteX186" fmla="*/ 1592002 w 7770868"/>
              <a:gd name="connsiteY186" fmla="*/ 2767413 h 2873027"/>
              <a:gd name="connsiteX187" fmla="*/ 1503940 w 7770868"/>
              <a:gd name="connsiteY187" fmla="*/ 2801087 h 2873027"/>
              <a:gd name="connsiteX188" fmla="*/ 1408987 w 7770868"/>
              <a:gd name="connsiteY188" fmla="*/ 2801087 h 2873027"/>
              <a:gd name="connsiteX189" fmla="*/ 1408987 w 7770868"/>
              <a:gd name="connsiteY189" fmla="*/ 2579143 h 2873027"/>
              <a:gd name="connsiteX190" fmla="*/ 1507769 w 7770868"/>
              <a:gd name="connsiteY190" fmla="*/ 2579143 h 2873027"/>
              <a:gd name="connsiteX191" fmla="*/ 1507769 w 7770868"/>
              <a:gd name="connsiteY191" fmla="*/ 2579143 h 2873027"/>
              <a:gd name="connsiteX192" fmla="*/ 2216857 w 7770868"/>
              <a:gd name="connsiteY192" fmla="*/ 2745218 h 2873027"/>
              <a:gd name="connsiteX193" fmla="*/ 2108886 w 7770868"/>
              <a:gd name="connsiteY193" fmla="*/ 2809506 h 2873027"/>
              <a:gd name="connsiteX194" fmla="*/ 1984834 w 7770868"/>
              <a:gd name="connsiteY194" fmla="*/ 2690115 h 2873027"/>
              <a:gd name="connsiteX195" fmla="*/ 2106589 w 7770868"/>
              <a:gd name="connsiteY195" fmla="*/ 2570724 h 2873027"/>
              <a:gd name="connsiteX196" fmla="*/ 2209200 w 7770868"/>
              <a:gd name="connsiteY196" fmla="*/ 2625828 h 2873027"/>
              <a:gd name="connsiteX197" fmla="*/ 2303387 w 7770868"/>
              <a:gd name="connsiteY197" fmla="*/ 2614348 h 2873027"/>
              <a:gd name="connsiteX198" fmla="*/ 2106589 w 7770868"/>
              <a:gd name="connsiteY198" fmla="*/ 2507968 h 2873027"/>
              <a:gd name="connsiteX199" fmla="*/ 1896006 w 7770868"/>
              <a:gd name="connsiteY199" fmla="*/ 2689350 h 2873027"/>
              <a:gd name="connsiteX200" fmla="*/ 2101994 w 7770868"/>
              <a:gd name="connsiteY200" fmla="*/ 2872262 h 2873027"/>
              <a:gd name="connsiteX201" fmla="*/ 2262802 w 7770868"/>
              <a:gd name="connsiteY201" fmla="*/ 2818689 h 2873027"/>
              <a:gd name="connsiteX202" fmla="*/ 2307216 w 7770868"/>
              <a:gd name="connsiteY202" fmla="*/ 2744453 h 2873027"/>
              <a:gd name="connsiteX203" fmla="*/ 2216857 w 7770868"/>
              <a:gd name="connsiteY203" fmla="*/ 2745218 h 2873027"/>
              <a:gd name="connsiteX204" fmla="*/ 2216857 w 7770868"/>
              <a:gd name="connsiteY204" fmla="*/ 2745218 h 2873027"/>
              <a:gd name="connsiteX205" fmla="*/ 2538474 w 7770868"/>
              <a:gd name="connsiteY205" fmla="*/ 2507968 h 2873027"/>
              <a:gd name="connsiteX206" fmla="*/ 2341675 w 7770868"/>
              <a:gd name="connsiteY206" fmla="*/ 2690115 h 2873027"/>
              <a:gd name="connsiteX207" fmla="*/ 2553023 w 7770868"/>
              <a:gd name="connsiteY207" fmla="*/ 2871497 h 2873027"/>
              <a:gd name="connsiteX208" fmla="*/ 2762074 w 7770868"/>
              <a:gd name="connsiteY208" fmla="*/ 2685523 h 2873027"/>
              <a:gd name="connsiteX209" fmla="*/ 2725317 w 7770868"/>
              <a:gd name="connsiteY209" fmla="*/ 2573786 h 2873027"/>
              <a:gd name="connsiteX210" fmla="*/ 2538474 w 7770868"/>
              <a:gd name="connsiteY210" fmla="*/ 2507968 h 2873027"/>
              <a:gd name="connsiteX211" fmla="*/ 2538474 w 7770868"/>
              <a:gd name="connsiteY211" fmla="*/ 2507968 h 2873027"/>
              <a:gd name="connsiteX212" fmla="*/ 2548428 w 7770868"/>
              <a:gd name="connsiteY212" fmla="*/ 2569959 h 2873027"/>
              <a:gd name="connsiteX213" fmla="*/ 2674778 w 7770868"/>
              <a:gd name="connsiteY213" fmla="*/ 2690880 h 2873027"/>
              <a:gd name="connsiteX214" fmla="*/ 2552257 w 7770868"/>
              <a:gd name="connsiteY214" fmla="*/ 2811036 h 2873027"/>
              <a:gd name="connsiteX215" fmla="*/ 2452709 w 7770868"/>
              <a:gd name="connsiteY215" fmla="*/ 2764351 h 2873027"/>
              <a:gd name="connsiteX216" fmla="*/ 2430502 w 7770868"/>
              <a:gd name="connsiteY216" fmla="*/ 2692411 h 2873027"/>
              <a:gd name="connsiteX217" fmla="*/ 2548428 w 7770868"/>
              <a:gd name="connsiteY217" fmla="*/ 2569959 h 2873027"/>
              <a:gd name="connsiteX218" fmla="*/ 2548428 w 7770868"/>
              <a:gd name="connsiteY218" fmla="*/ 2569959 h 2873027"/>
              <a:gd name="connsiteX219" fmla="*/ 2822568 w 7770868"/>
              <a:gd name="connsiteY219" fmla="*/ 2860782 h 2873027"/>
              <a:gd name="connsiteX220" fmla="*/ 2903738 w 7770868"/>
              <a:gd name="connsiteY220" fmla="*/ 2860782 h 2873027"/>
              <a:gd name="connsiteX221" fmla="*/ 2903738 w 7770868"/>
              <a:gd name="connsiteY221" fmla="*/ 2672513 h 2873027"/>
              <a:gd name="connsiteX222" fmla="*/ 2900675 w 7770868"/>
              <a:gd name="connsiteY222" fmla="*/ 2614348 h 2873027"/>
              <a:gd name="connsiteX223" fmla="*/ 2945089 w 7770868"/>
              <a:gd name="connsiteY223" fmla="*/ 2667921 h 2873027"/>
              <a:gd name="connsiteX224" fmla="*/ 3115086 w 7770868"/>
              <a:gd name="connsiteY224" fmla="*/ 2860782 h 2873027"/>
              <a:gd name="connsiteX225" fmla="*/ 3200085 w 7770868"/>
              <a:gd name="connsiteY225" fmla="*/ 2860782 h 2873027"/>
              <a:gd name="connsiteX226" fmla="*/ 3200085 w 7770868"/>
              <a:gd name="connsiteY226" fmla="*/ 2518682 h 2873027"/>
              <a:gd name="connsiteX227" fmla="*/ 3118149 w 7770868"/>
              <a:gd name="connsiteY227" fmla="*/ 2518682 h 2873027"/>
              <a:gd name="connsiteX228" fmla="*/ 3118149 w 7770868"/>
              <a:gd name="connsiteY228" fmla="*/ 2693942 h 2873027"/>
              <a:gd name="connsiteX229" fmla="*/ 3121212 w 7770868"/>
              <a:gd name="connsiteY229" fmla="*/ 2764351 h 2873027"/>
              <a:gd name="connsiteX230" fmla="*/ 3076033 w 7770868"/>
              <a:gd name="connsiteY230" fmla="*/ 2709248 h 2873027"/>
              <a:gd name="connsiteX231" fmla="*/ 2908333 w 7770868"/>
              <a:gd name="connsiteY231" fmla="*/ 2518682 h 2873027"/>
              <a:gd name="connsiteX232" fmla="*/ 2823334 w 7770868"/>
              <a:gd name="connsiteY232" fmla="*/ 2518682 h 2873027"/>
              <a:gd name="connsiteX233" fmla="*/ 2822568 w 7770868"/>
              <a:gd name="connsiteY233" fmla="*/ 2860782 h 2873027"/>
              <a:gd name="connsiteX234" fmla="*/ 2822568 w 7770868"/>
              <a:gd name="connsiteY234" fmla="*/ 2860782 h 2873027"/>
              <a:gd name="connsiteX235" fmla="*/ 3246030 w 7770868"/>
              <a:gd name="connsiteY235" fmla="*/ 2581439 h 2873027"/>
              <a:gd name="connsiteX236" fmla="*/ 3373145 w 7770868"/>
              <a:gd name="connsiteY236" fmla="*/ 2581439 h 2873027"/>
              <a:gd name="connsiteX237" fmla="*/ 3373145 w 7770868"/>
              <a:gd name="connsiteY237" fmla="*/ 2860782 h 2873027"/>
              <a:gd name="connsiteX238" fmla="*/ 3458910 w 7770868"/>
              <a:gd name="connsiteY238" fmla="*/ 2860782 h 2873027"/>
              <a:gd name="connsiteX239" fmla="*/ 3458910 w 7770868"/>
              <a:gd name="connsiteY239" fmla="*/ 2581439 h 2873027"/>
              <a:gd name="connsiteX240" fmla="*/ 3586025 w 7770868"/>
              <a:gd name="connsiteY240" fmla="*/ 2581439 h 2873027"/>
              <a:gd name="connsiteX241" fmla="*/ 3586025 w 7770868"/>
              <a:gd name="connsiteY241" fmla="*/ 2518682 h 2873027"/>
              <a:gd name="connsiteX242" fmla="*/ 3246030 w 7770868"/>
              <a:gd name="connsiteY242" fmla="*/ 2518682 h 2873027"/>
              <a:gd name="connsiteX243" fmla="*/ 3246030 w 7770868"/>
              <a:gd name="connsiteY243" fmla="*/ 2581439 h 2873027"/>
              <a:gd name="connsiteX244" fmla="*/ 3246030 w 7770868"/>
              <a:gd name="connsiteY244" fmla="*/ 2581439 h 2873027"/>
              <a:gd name="connsiteX245" fmla="*/ 3631204 w 7770868"/>
              <a:gd name="connsiteY245" fmla="*/ 2860782 h 2873027"/>
              <a:gd name="connsiteX246" fmla="*/ 3716969 w 7770868"/>
              <a:gd name="connsiteY246" fmla="*/ 2860782 h 2873027"/>
              <a:gd name="connsiteX247" fmla="*/ 3716969 w 7770868"/>
              <a:gd name="connsiteY247" fmla="*/ 2723024 h 2873027"/>
              <a:gd name="connsiteX248" fmla="*/ 3814219 w 7770868"/>
              <a:gd name="connsiteY248" fmla="*/ 2723024 h 2873027"/>
              <a:gd name="connsiteX249" fmla="*/ 3906110 w 7770868"/>
              <a:gd name="connsiteY249" fmla="*/ 2860782 h 2873027"/>
              <a:gd name="connsiteX250" fmla="*/ 4007189 w 7770868"/>
              <a:gd name="connsiteY250" fmla="*/ 2860782 h 2873027"/>
              <a:gd name="connsiteX251" fmla="*/ 3903047 w 7770868"/>
              <a:gd name="connsiteY251" fmla="*/ 2717667 h 2873027"/>
              <a:gd name="connsiteX252" fmla="*/ 3958947 w 7770868"/>
              <a:gd name="connsiteY252" fmla="*/ 2696237 h 2873027"/>
              <a:gd name="connsiteX253" fmla="*/ 3991874 w 7770868"/>
              <a:gd name="connsiteY253" fmla="*/ 2620470 h 2873027"/>
              <a:gd name="connsiteX254" fmla="*/ 3969667 w 7770868"/>
              <a:gd name="connsiteY254" fmla="*/ 2554652 h 2873027"/>
              <a:gd name="connsiteX255" fmla="*/ 3867056 w 7770868"/>
              <a:gd name="connsiteY255" fmla="*/ 2517917 h 2873027"/>
              <a:gd name="connsiteX256" fmla="*/ 3631204 w 7770868"/>
              <a:gd name="connsiteY256" fmla="*/ 2517917 h 2873027"/>
              <a:gd name="connsiteX257" fmla="*/ 3631204 w 7770868"/>
              <a:gd name="connsiteY257" fmla="*/ 2860782 h 2873027"/>
              <a:gd name="connsiteX258" fmla="*/ 3631204 w 7770868"/>
              <a:gd name="connsiteY258" fmla="*/ 2860782 h 2873027"/>
              <a:gd name="connsiteX259" fmla="*/ 3716969 w 7770868"/>
              <a:gd name="connsiteY259" fmla="*/ 2579143 h 2873027"/>
              <a:gd name="connsiteX260" fmla="*/ 3849444 w 7770868"/>
              <a:gd name="connsiteY260" fmla="*/ 2579143 h 2873027"/>
              <a:gd name="connsiteX261" fmla="*/ 3897686 w 7770868"/>
              <a:gd name="connsiteY261" fmla="*/ 2595980 h 2873027"/>
              <a:gd name="connsiteX262" fmla="*/ 3904578 w 7770868"/>
              <a:gd name="connsiteY262" fmla="*/ 2622766 h 2873027"/>
              <a:gd name="connsiteX263" fmla="*/ 3853273 w 7770868"/>
              <a:gd name="connsiteY263" fmla="*/ 2663329 h 2873027"/>
              <a:gd name="connsiteX264" fmla="*/ 3716203 w 7770868"/>
              <a:gd name="connsiteY264" fmla="*/ 2663329 h 2873027"/>
              <a:gd name="connsiteX265" fmla="*/ 3716969 w 7770868"/>
              <a:gd name="connsiteY265" fmla="*/ 2579143 h 2873027"/>
              <a:gd name="connsiteX266" fmla="*/ 3716969 w 7770868"/>
              <a:gd name="connsiteY266" fmla="*/ 2579143 h 2873027"/>
              <a:gd name="connsiteX267" fmla="*/ 4236150 w 7770868"/>
              <a:gd name="connsiteY267" fmla="*/ 2507968 h 2873027"/>
              <a:gd name="connsiteX268" fmla="*/ 4039351 w 7770868"/>
              <a:gd name="connsiteY268" fmla="*/ 2690115 h 2873027"/>
              <a:gd name="connsiteX269" fmla="*/ 4250699 w 7770868"/>
              <a:gd name="connsiteY269" fmla="*/ 2871497 h 2873027"/>
              <a:gd name="connsiteX270" fmla="*/ 4459750 w 7770868"/>
              <a:gd name="connsiteY270" fmla="*/ 2685523 h 2873027"/>
              <a:gd name="connsiteX271" fmla="*/ 4422993 w 7770868"/>
              <a:gd name="connsiteY271" fmla="*/ 2573786 h 2873027"/>
              <a:gd name="connsiteX272" fmla="*/ 4236150 w 7770868"/>
              <a:gd name="connsiteY272" fmla="*/ 2507968 h 2873027"/>
              <a:gd name="connsiteX273" fmla="*/ 4236150 w 7770868"/>
              <a:gd name="connsiteY273" fmla="*/ 2507968 h 2873027"/>
              <a:gd name="connsiteX274" fmla="*/ 4245339 w 7770868"/>
              <a:gd name="connsiteY274" fmla="*/ 2569959 h 2873027"/>
              <a:gd name="connsiteX275" fmla="*/ 4371688 w 7770868"/>
              <a:gd name="connsiteY275" fmla="*/ 2690880 h 2873027"/>
              <a:gd name="connsiteX276" fmla="*/ 4249168 w 7770868"/>
              <a:gd name="connsiteY276" fmla="*/ 2811036 h 2873027"/>
              <a:gd name="connsiteX277" fmla="*/ 4149620 w 7770868"/>
              <a:gd name="connsiteY277" fmla="*/ 2764351 h 2873027"/>
              <a:gd name="connsiteX278" fmla="*/ 4127413 w 7770868"/>
              <a:gd name="connsiteY278" fmla="*/ 2692411 h 2873027"/>
              <a:gd name="connsiteX279" fmla="*/ 4245339 w 7770868"/>
              <a:gd name="connsiteY279" fmla="*/ 2569959 h 2873027"/>
              <a:gd name="connsiteX280" fmla="*/ 4245339 w 7770868"/>
              <a:gd name="connsiteY280" fmla="*/ 2569959 h 2873027"/>
              <a:gd name="connsiteX281" fmla="*/ 4524073 w 7770868"/>
              <a:gd name="connsiteY281" fmla="*/ 2860782 h 2873027"/>
              <a:gd name="connsiteX282" fmla="*/ 4799744 w 7770868"/>
              <a:gd name="connsiteY282" fmla="*/ 2860782 h 2873027"/>
              <a:gd name="connsiteX283" fmla="*/ 4799744 w 7770868"/>
              <a:gd name="connsiteY283" fmla="*/ 2798026 h 2873027"/>
              <a:gd name="connsiteX284" fmla="*/ 4609837 w 7770868"/>
              <a:gd name="connsiteY284" fmla="*/ 2798026 h 2873027"/>
              <a:gd name="connsiteX285" fmla="*/ 4609837 w 7770868"/>
              <a:gd name="connsiteY285" fmla="*/ 2518682 h 2873027"/>
              <a:gd name="connsiteX286" fmla="*/ 4524073 w 7770868"/>
              <a:gd name="connsiteY286" fmla="*/ 2518682 h 2873027"/>
              <a:gd name="connsiteX287" fmla="*/ 4524073 w 7770868"/>
              <a:gd name="connsiteY287" fmla="*/ 2860782 h 2873027"/>
              <a:gd name="connsiteX288" fmla="*/ 4990417 w 7770868"/>
              <a:gd name="connsiteY288" fmla="*/ 2775066 h 2873027"/>
              <a:gd name="connsiteX289" fmla="*/ 5177261 w 7770868"/>
              <a:gd name="connsiteY289" fmla="*/ 2871497 h 2873027"/>
              <a:gd name="connsiteX290" fmla="*/ 5351087 w 7770868"/>
              <a:gd name="connsiteY290" fmla="*/ 2757463 h 2873027"/>
              <a:gd name="connsiteX291" fmla="*/ 5243881 w 7770868"/>
              <a:gd name="connsiteY291" fmla="*/ 2660267 h 2873027"/>
              <a:gd name="connsiteX292" fmla="*/ 5144333 w 7770868"/>
              <a:gd name="connsiteY292" fmla="*/ 2641900 h 2873027"/>
              <a:gd name="connsiteX293" fmla="*/ 5098388 w 7770868"/>
              <a:gd name="connsiteY293" fmla="*/ 2608225 h 2873027"/>
              <a:gd name="connsiteX294" fmla="*/ 5174964 w 7770868"/>
              <a:gd name="connsiteY294" fmla="*/ 2568428 h 2873027"/>
              <a:gd name="connsiteX295" fmla="*/ 5243881 w 7770868"/>
              <a:gd name="connsiteY295" fmla="*/ 2581439 h 2873027"/>
              <a:gd name="connsiteX296" fmla="*/ 5273746 w 7770868"/>
              <a:gd name="connsiteY296" fmla="*/ 2609756 h 2873027"/>
              <a:gd name="connsiteX297" fmla="*/ 5354916 w 7770868"/>
              <a:gd name="connsiteY297" fmla="*/ 2589092 h 2873027"/>
              <a:gd name="connsiteX298" fmla="*/ 5298250 w 7770868"/>
              <a:gd name="connsiteY298" fmla="*/ 2533989 h 2873027"/>
              <a:gd name="connsiteX299" fmla="*/ 5174198 w 7770868"/>
              <a:gd name="connsiteY299" fmla="*/ 2507202 h 2873027"/>
              <a:gd name="connsiteX300" fmla="*/ 5027939 w 7770868"/>
              <a:gd name="connsiteY300" fmla="*/ 2565367 h 2873027"/>
              <a:gd name="connsiteX301" fmla="*/ 5014155 w 7770868"/>
              <a:gd name="connsiteY301" fmla="*/ 2613582 h 2873027"/>
              <a:gd name="connsiteX302" fmla="*/ 5125190 w 7770868"/>
              <a:gd name="connsiteY302" fmla="*/ 2712309 h 2873027"/>
              <a:gd name="connsiteX303" fmla="*/ 5225504 w 7770868"/>
              <a:gd name="connsiteY303" fmla="*/ 2729147 h 2873027"/>
              <a:gd name="connsiteX304" fmla="*/ 5267620 w 7770868"/>
              <a:gd name="connsiteY304" fmla="*/ 2762821 h 2873027"/>
              <a:gd name="connsiteX305" fmla="*/ 5181090 w 7770868"/>
              <a:gd name="connsiteY305" fmla="*/ 2807975 h 2873027"/>
              <a:gd name="connsiteX306" fmla="*/ 5066227 w 7770868"/>
              <a:gd name="connsiteY306" fmla="*/ 2754402 h 2873027"/>
              <a:gd name="connsiteX307" fmla="*/ 4990417 w 7770868"/>
              <a:gd name="connsiteY307" fmla="*/ 2775066 h 2873027"/>
              <a:gd name="connsiteX308" fmla="*/ 4990417 w 7770868"/>
              <a:gd name="connsiteY308" fmla="*/ 2775066 h 2873027"/>
              <a:gd name="connsiteX309" fmla="*/ 5519553 w 7770868"/>
              <a:gd name="connsiteY309" fmla="*/ 2732208 h 2873027"/>
              <a:gd name="connsiteX310" fmla="*/ 5519553 w 7770868"/>
              <a:gd name="connsiteY310" fmla="*/ 2860782 h 2873027"/>
              <a:gd name="connsiteX311" fmla="*/ 5605317 w 7770868"/>
              <a:gd name="connsiteY311" fmla="*/ 2860782 h 2873027"/>
              <a:gd name="connsiteX312" fmla="*/ 5605317 w 7770868"/>
              <a:gd name="connsiteY312" fmla="*/ 2732208 h 2873027"/>
              <a:gd name="connsiteX313" fmla="*/ 5768423 w 7770868"/>
              <a:gd name="connsiteY313" fmla="*/ 2518682 h 2873027"/>
              <a:gd name="connsiteX314" fmla="*/ 5664280 w 7770868"/>
              <a:gd name="connsiteY314" fmla="*/ 2518682 h 2873027"/>
              <a:gd name="connsiteX315" fmla="*/ 5570858 w 7770868"/>
              <a:gd name="connsiteY315" fmla="*/ 2650318 h 2873027"/>
              <a:gd name="connsiteX316" fmla="*/ 5562435 w 7770868"/>
              <a:gd name="connsiteY316" fmla="*/ 2665624 h 2873027"/>
              <a:gd name="connsiteX317" fmla="*/ 5552480 w 7770868"/>
              <a:gd name="connsiteY317" fmla="*/ 2648022 h 2873027"/>
              <a:gd name="connsiteX318" fmla="*/ 5462121 w 7770868"/>
              <a:gd name="connsiteY318" fmla="*/ 2519448 h 2873027"/>
              <a:gd name="connsiteX319" fmla="*/ 5356447 w 7770868"/>
              <a:gd name="connsiteY319" fmla="*/ 2519448 h 2873027"/>
              <a:gd name="connsiteX320" fmla="*/ 5519553 w 7770868"/>
              <a:gd name="connsiteY320" fmla="*/ 2732208 h 2873027"/>
              <a:gd name="connsiteX321" fmla="*/ 5519553 w 7770868"/>
              <a:gd name="connsiteY321" fmla="*/ 2732208 h 2873027"/>
              <a:gd name="connsiteX322" fmla="*/ 5745450 w 7770868"/>
              <a:gd name="connsiteY322" fmla="*/ 2775066 h 2873027"/>
              <a:gd name="connsiteX323" fmla="*/ 5932294 w 7770868"/>
              <a:gd name="connsiteY323" fmla="*/ 2871497 h 2873027"/>
              <a:gd name="connsiteX324" fmla="*/ 6106120 w 7770868"/>
              <a:gd name="connsiteY324" fmla="*/ 2757463 h 2873027"/>
              <a:gd name="connsiteX325" fmla="*/ 5998915 w 7770868"/>
              <a:gd name="connsiteY325" fmla="*/ 2660267 h 2873027"/>
              <a:gd name="connsiteX326" fmla="*/ 5899367 w 7770868"/>
              <a:gd name="connsiteY326" fmla="*/ 2641900 h 2873027"/>
              <a:gd name="connsiteX327" fmla="*/ 5853422 w 7770868"/>
              <a:gd name="connsiteY327" fmla="*/ 2608225 h 2873027"/>
              <a:gd name="connsiteX328" fmla="*/ 5929997 w 7770868"/>
              <a:gd name="connsiteY328" fmla="*/ 2568428 h 2873027"/>
              <a:gd name="connsiteX329" fmla="*/ 5998915 w 7770868"/>
              <a:gd name="connsiteY329" fmla="*/ 2581439 h 2873027"/>
              <a:gd name="connsiteX330" fmla="*/ 6028779 w 7770868"/>
              <a:gd name="connsiteY330" fmla="*/ 2609756 h 2873027"/>
              <a:gd name="connsiteX331" fmla="*/ 6109949 w 7770868"/>
              <a:gd name="connsiteY331" fmla="*/ 2589092 h 2873027"/>
              <a:gd name="connsiteX332" fmla="*/ 6053283 w 7770868"/>
              <a:gd name="connsiteY332" fmla="*/ 2533989 h 2873027"/>
              <a:gd name="connsiteX333" fmla="*/ 5929231 w 7770868"/>
              <a:gd name="connsiteY333" fmla="*/ 2507202 h 2873027"/>
              <a:gd name="connsiteX334" fmla="*/ 5782972 w 7770868"/>
              <a:gd name="connsiteY334" fmla="*/ 2565367 h 2873027"/>
              <a:gd name="connsiteX335" fmla="*/ 5769189 w 7770868"/>
              <a:gd name="connsiteY335" fmla="*/ 2613582 h 2873027"/>
              <a:gd name="connsiteX336" fmla="*/ 5880223 w 7770868"/>
              <a:gd name="connsiteY336" fmla="*/ 2712309 h 2873027"/>
              <a:gd name="connsiteX337" fmla="*/ 5980537 w 7770868"/>
              <a:gd name="connsiteY337" fmla="*/ 2729147 h 2873027"/>
              <a:gd name="connsiteX338" fmla="*/ 6022653 w 7770868"/>
              <a:gd name="connsiteY338" fmla="*/ 2762821 h 2873027"/>
              <a:gd name="connsiteX339" fmla="*/ 5936123 w 7770868"/>
              <a:gd name="connsiteY339" fmla="*/ 2807975 h 2873027"/>
              <a:gd name="connsiteX340" fmla="*/ 5821260 w 7770868"/>
              <a:gd name="connsiteY340" fmla="*/ 2754402 h 2873027"/>
              <a:gd name="connsiteX341" fmla="*/ 5745450 w 7770868"/>
              <a:gd name="connsiteY341" fmla="*/ 2775066 h 2873027"/>
              <a:gd name="connsiteX342" fmla="*/ 5745450 w 7770868"/>
              <a:gd name="connsiteY342" fmla="*/ 2775066 h 2873027"/>
              <a:gd name="connsiteX343" fmla="*/ 6124498 w 7770868"/>
              <a:gd name="connsiteY343" fmla="*/ 2581439 h 2873027"/>
              <a:gd name="connsiteX344" fmla="*/ 6251614 w 7770868"/>
              <a:gd name="connsiteY344" fmla="*/ 2581439 h 2873027"/>
              <a:gd name="connsiteX345" fmla="*/ 6251614 w 7770868"/>
              <a:gd name="connsiteY345" fmla="*/ 2860782 h 2873027"/>
              <a:gd name="connsiteX346" fmla="*/ 6337378 w 7770868"/>
              <a:gd name="connsiteY346" fmla="*/ 2860782 h 2873027"/>
              <a:gd name="connsiteX347" fmla="*/ 6337378 w 7770868"/>
              <a:gd name="connsiteY347" fmla="*/ 2581439 h 2873027"/>
              <a:gd name="connsiteX348" fmla="*/ 6464493 w 7770868"/>
              <a:gd name="connsiteY348" fmla="*/ 2581439 h 2873027"/>
              <a:gd name="connsiteX349" fmla="*/ 6464493 w 7770868"/>
              <a:gd name="connsiteY349" fmla="*/ 2518682 h 2873027"/>
              <a:gd name="connsiteX350" fmla="*/ 6124498 w 7770868"/>
              <a:gd name="connsiteY350" fmla="*/ 2518682 h 2873027"/>
              <a:gd name="connsiteX351" fmla="*/ 6124498 w 7770868"/>
              <a:gd name="connsiteY351" fmla="*/ 2581439 h 2873027"/>
              <a:gd name="connsiteX352" fmla="*/ 6124498 w 7770868"/>
              <a:gd name="connsiteY352" fmla="*/ 2581439 h 2873027"/>
              <a:gd name="connsiteX353" fmla="*/ 6509672 w 7770868"/>
              <a:gd name="connsiteY353" fmla="*/ 2860782 h 2873027"/>
              <a:gd name="connsiteX354" fmla="*/ 6838181 w 7770868"/>
              <a:gd name="connsiteY354" fmla="*/ 2860782 h 2873027"/>
              <a:gd name="connsiteX355" fmla="*/ 6838181 w 7770868"/>
              <a:gd name="connsiteY355" fmla="*/ 2799556 h 2873027"/>
              <a:gd name="connsiteX356" fmla="*/ 6595437 w 7770868"/>
              <a:gd name="connsiteY356" fmla="*/ 2799556 h 2873027"/>
              <a:gd name="connsiteX357" fmla="*/ 6595437 w 7770868"/>
              <a:gd name="connsiteY357" fmla="*/ 2717667 h 2873027"/>
              <a:gd name="connsiteX358" fmla="*/ 6821334 w 7770868"/>
              <a:gd name="connsiteY358" fmla="*/ 2717667 h 2873027"/>
              <a:gd name="connsiteX359" fmla="*/ 6821334 w 7770868"/>
              <a:gd name="connsiteY359" fmla="*/ 2657206 h 2873027"/>
              <a:gd name="connsiteX360" fmla="*/ 6595437 w 7770868"/>
              <a:gd name="connsiteY360" fmla="*/ 2657206 h 2873027"/>
              <a:gd name="connsiteX361" fmla="*/ 6595437 w 7770868"/>
              <a:gd name="connsiteY361" fmla="*/ 2579908 h 2873027"/>
              <a:gd name="connsiteX362" fmla="*/ 6828992 w 7770868"/>
              <a:gd name="connsiteY362" fmla="*/ 2579908 h 2873027"/>
              <a:gd name="connsiteX363" fmla="*/ 6828992 w 7770868"/>
              <a:gd name="connsiteY363" fmla="*/ 2518682 h 2873027"/>
              <a:gd name="connsiteX364" fmla="*/ 6509672 w 7770868"/>
              <a:gd name="connsiteY364" fmla="*/ 2518682 h 2873027"/>
              <a:gd name="connsiteX365" fmla="*/ 6509672 w 7770868"/>
              <a:gd name="connsiteY365" fmla="*/ 2860782 h 2873027"/>
              <a:gd name="connsiteX366" fmla="*/ 6904801 w 7770868"/>
              <a:gd name="connsiteY366" fmla="*/ 2860782 h 2873027"/>
              <a:gd name="connsiteX367" fmla="*/ 6985971 w 7770868"/>
              <a:gd name="connsiteY367" fmla="*/ 2860782 h 2873027"/>
              <a:gd name="connsiteX368" fmla="*/ 6985971 w 7770868"/>
              <a:gd name="connsiteY368" fmla="*/ 2619705 h 2873027"/>
              <a:gd name="connsiteX369" fmla="*/ 6982908 w 7770868"/>
              <a:gd name="connsiteY369" fmla="*/ 2589092 h 2873027"/>
              <a:gd name="connsiteX370" fmla="*/ 6992863 w 7770868"/>
              <a:gd name="connsiteY370" fmla="*/ 2620470 h 2873027"/>
              <a:gd name="connsiteX371" fmla="*/ 7095474 w 7770868"/>
              <a:gd name="connsiteY371" fmla="*/ 2860782 h 2873027"/>
              <a:gd name="connsiteX372" fmla="*/ 7173581 w 7770868"/>
              <a:gd name="connsiteY372" fmla="*/ 2860782 h 2873027"/>
              <a:gd name="connsiteX373" fmla="*/ 7276192 w 7770868"/>
              <a:gd name="connsiteY373" fmla="*/ 2615878 h 2873027"/>
              <a:gd name="connsiteX374" fmla="*/ 7286147 w 7770868"/>
              <a:gd name="connsiteY374" fmla="*/ 2589857 h 2873027"/>
              <a:gd name="connsiteX375" fmla="*/ 7283083 w 7770868"/>
              <a:gd name="connsiteY375" fmla="*/ 2622001 h 2873027"/>
              <a:gd name="connsiteX376" fmla="*/ 7283083 w 7770868"/>
              <a:gd name="connsiteY376" fmla="*/ 2861548 h 2873027"/>
              <a:gd name="connsiteX377" fmla="*/ 7364254 w 7770868"/>
              <a:gd name="connsiteY377" fmla="*/ 2861548 h 2873027"/>
              <a:gd name="connsiteX378" fmla="*/ 7364254 w 7770868"/>
              <a:gd name="connsiteY378" fmla="*/ 2519448 h 2873027"/>
              <a:gd name="connsiteX379" fmla="*/ 7241733 w 7770868"/>
              <a:gd name="connsiteY379" fmla="*/ 2519448 h 2873027"/>
              <a:gd name="connsiteX380" fmla="*/ 7150608 w 7770868"/>
              <a:gd name="connsiteY380" fmla="*/ 2732208 h 2873027"/>
              <a:gd name="connsiteX381" fmla="*/ 7134528 w 7770868"/>
              <a:gd name="connsiteY381" fmla="*/ 2778893 h 2873027"/>
              <a:gd name="connsiteX382" fmla="*/ 7116915 w 7770868"/>
              <a:gd name="connsiteY382" fmla="*/ 2727616 h 2873027"/>
              <a:gd name="connsiteX383" fmla="*/ 7028088 w 7770868"/>
              <a:gd name="connsiteY383" fmla="*/ 2517917 h 2873027"/>
              <a:gd name="connsiteX384" fmla="*/ 6904801 w 7770868"/>
              <a:gd name="connsiteY384" fmla="*/ 2517917 h 2873027"/>
              <a:gd name="connsiteX385" fmla="*/ 6904801 w 7770868"/>
              <a:gd name="connsiteY385" fmla="*/ 2860782 h 2873027"/>
              <a:gd name="connsiteX386" fmla="*/ 6904801 w 7770868"/>
              <a:gd name="connsiteY386" fmla="*/ 2860782 h 2873027"/>
              <a:gd name="connsiteX387" fmla="*/ 7406370 w 7770868"/>
              <a:gd name="connsiteY387" fmla="*/ 2775066 h 2873027"/>
              <a:gd name="connsiteX388" fmla="*/ 7593214 w 7770868"/>
              <a:gd name="connsiteY388" fmla="*/ 2871497 h 2873027"/>
              <a:gd name="connsiteX389" fmla="*/ 7767040 w 7770868"/>
              <a:gd name="connsiteY389" fmla="*/ 2757463 h 2873027"/>
              <a:gd name="connsiteX390" fmla="*/ 7659834 w 7770868"/>
              <a:gd name="connsiteY390" fmla="*/ 2660267 h 2873027"/>
              <a:gd name="connsiteX391" fmla="*/ 7560286 w 7770868"/>
              <a:gd name="connsiteY391" fmla="*/ 2641900 h 2873027"/>
              <a:gd name="connsiteX392" fmla="*/ 7514341 w 7770868"/>
              <a:gd name="connsiteY392" fmla="*/ 2608225 h 2873027"/>
              <a:gd name="connsiteX393" fmla="*/ 7590917 w 7770868"/>
              <a:gd name="connsiteY393" fmla="*/ 2568428 h 2873027"/>
              <a:gd name="connsiteX394" fmla="*/ 7659834 w 7770868"/>
              <a:gd name="connsiteY394" fmla="*/ 2581439 h 2873027"/>
              <a:gd name="connsiteX395" fmla="*/ 7689699 w 7770868"/>
              <a:gd name="connsiteY395" fmla="*/ 2609756 h 2873027"/>
              <a:gd name="connsiteX396" fmla="*/ 7770869 w 7770868"/>
              <a:gd name="connsiteY396" fmla="*/ 2589092 h 2873027"/>
              <a:gd name="connsiteX397" fmla="*/ 7714203 w 7770868"/>
              <a:gd name="connsiteY397" fmla="*/ 2533989 h 2873027"/>
              <a:gd name="connsiteX398" fmla="*/ 7590917 w 7770868"/>
              <a:gd name="connsiteY398" fmla="*/ 2507202 h 2873027"/>
              <a:gd name="connsiteX399" fmla="*/ 7444658 w 7770868"/>
              <a:gd name="connsiteY399" fmla="*/ 2565367 h 2873027"/>
              <a:gd name="connsiteX400" fmla="*/ 7430874 w 7770868"/>
              <a:gd name="connsiteY400" fmla="*/ 2613582 h 2873027"/>
              <a:gd name="connsiteX401" fmla="*/ 7541909 w 7770868"/>
              <a:gd name="connsiteY401" fmla="*/ 2712309 h 2873027"/>
              <a:gd name="connsiteX402" fmla="*/ 7642222 w 7770868"/>
              <a:gd name="connsiteY402" fmla="*/ 2729147 h 2873027"/>
              <a:gd name="connsiteX403" fmla="*/ 7684339 w 7770868"/>
              <a:gd name="connsiteY403" fmla="*/ 2762821 h 2873027"/>
              <a:gd name="connsiteX404" fmla="*/ 7597809 w 7770868"/>
              <a:gd name="connsiteY404" fmla="*/ 2807975 h 2873027"/>
              <a:gd name="connsiteX405" fmla="*/ 7482945 w 7770868"/>
              <a:gd name="connsiteY405" fmla="*/ 2754402 h 2873027"/>
              <a:gd name="connsiteX406" fmla="*/ 7406370 w 7770868"/>
              <a:gd name="connsiteY406" fmla="*/ 2775066 h 2873027"/>
              <a:gd name="connsiteX407" fmla="*/ 7406370 w 7770868"/>
              <a:gd name="connsiteY407" fmla="*/ 2775066 h 28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7770868" h="2873027">
                <a:moveTo>
                  <a:pt x="2165551" y="904613"/>
                </a:moveTo>
                <a:lnTo>
                  <a:pt x="2517798" y="904613"/>
                </a:lnTo>
                <a:lnTo>
                  <a:pt x="2517798" y="2099284"/>
                </a:lnTo>
                <a:lnTo>
                  <a:pt x="2165551" y="2099284"/>
                </a:lnTo>
                <a:lnTo>
                  <a:pt x="2165551" y="1984486"/>
                </a:lnTo>
                <a:cubicBezTo>
                  <a:pt x="2131093" y="2023517"/>
                  <a:pt x="2110417" y="2046477"/>
                  <a:pt x="2046094" y="2078621"/>
                </a:cubicBezTo>
                <a:cubicBezTo>
                  <a:pt x="1974879" y="2115356"/>
                  <a:pt x="1856953" y="2133724"/>
                  <a:pt x="1778846" y="2133724"/>
                </a:cubicBezTo>
                <a:cubicBezTo>
                  <a:pt x="1700739" y="2133724"/>
                  <a:pt x="1556777" y="2122244"/>
                  <a:pt x="1474076" y="2008211"/>
                </a:cubicBezTo>
                <a:cubicBezTo>
                  <a:pt x="1412816" y="1920964"/>
                  <a:pt x="1400564" y="1850554"/>
                  <a:pt x="1400564" y="1656162"/>
                </a:cubicBezTo>
                <a:lnTo>
                  <a:pt x="1400564" y="905379"/>
                </a:lnTo>
                <a:lnTo>
                  <a:pt x="1755108" y="905379"/>
                </a:lnTo>
                <a:lnTo>
                  <a:pt x="1755108" y="1645447"/>
                </a:lnTo>
                <a:cubicBezTo>
                  <a:pt x="1755108" y="1698255"/>
                  <a:pt x="1755108" y="1751062"/>
                  <a:pt x="1782675" y="1787798"/>
                </a:cubicBezTo>
                <a:cubicBezTo>
                  <a:pt x="1803350" y="1815349"/>
                  <a:pt x="1862313" y="1852850"/>
                  <a:pt x="1948077" y="1852850"/>
                </a:cubicBezTo>
                <a:cubicBezTo>
                  <a:pt x="1968753" y="1852850"/>
                  <a:pt x="2031545" y="1846728"/>
                  <a:pt x="2084382" y="1816880"/>
                </a:cubicBezTo>
                <a:cubicBezTo>
                  <a:pt x="2160191" y="1770960"/>
                  <a:pt x="2162489" y="1712030"/>
                  <a:pt x="2164786" y="1647743"/>
                </a:cubicBezTo>
                <a:lnTo>
                  <a:pt x="2165551" y="904613"/>
                </a:lnTo>
                <a:lnTo>
                  <a:pt x="2165551" y="904613"/>
                </a:lnTo>
                <a:close/>
                <a:moveTo>
                  <a:pt x="336166" y="1498505"/>
                </a:moveTo>
                <a:cubicBezTo>
                  <a:pt x="336166" y="1585752"/>
                  <a:pt x="349949" y="1695193"/>
                  <a:pt x="391300" y="1766368"/>
                </a:cubicBezTo>
                <a:cubicBezTo>
                  <a:pt x="437245" y="1839840"/>
                  <a:pt x="519947" y="1878106"/>
                  <a:pt x="599585" y="1878106"/>
                </a:cubicBezTo>
                <a:cubicBezTo>
                  <a:pt x="693007" y="1878106"/>
                  <a:pt x="752736" y="1825298"/>
                  <a:pt x="782600" y="1788563"/>
                </a:cubicBezTo>
                <a:cubicBezTo>
                  <a:pt x="846924" y="1703612"/>
                  <a:pt x="853815" y="1548251"/>
                  <a:pt x="853815" y="1495444"/>
                </a:cubicBezTo>
                <a:cubicBezTo>
                  <a:pt x="853815" y="1305643"/>
                  <a:pt x="794087" y="1122731"/>
                  <a:pt x="594991" y="1134211"/>
                </a:cubicBezTo>
                <a:cubicBezTo>
                  <a:pt x="338463" y="1147986"/>
                  <a:pt x="336166" y="1427330"/>
                  <a:pt x="336166" y="1498505"/>
                </a:cubicBezTo>
                <a:lnTo>
                  <a:pt x="336166" y="1498505"/>
                </a:lnTo>
                <a:close/>
                <a:moveTo>
                  <a:pt x="345355" y="489042"/>
                </a:moveTo>
                <a:lnTo>
                  <a:pt x="345355" y="1020177"/>
                </a:lnTo>
                <a:cubicBezTo>
                  <a:pt x="395895" y="967370"/>
                  <a:pt x="484722" y="876296"/>
                  <a:pt x="688413" y="876296"/>
                </a:cubicBezTo>
                <a:cubicBezTo>
                  <a:pt x="880617" y="876296"/>
                  <a:pt x="1204531" y="1008697"/>
                  <a:pt x="1204531" y="1484729"/>
                </a:cubicBezTo>
                <a:cubicBezTo>
                  <a:pt x="1204531" y="1606416"/>
                  <a:pt x="1183855" y="1748001"/>
                  <a:pt x="1131018" y="1853615"/>
                </a:cubicBezTo>
                <a:cubicBezTo>
                  <a:pt x="1068992" y="1988312"/>
                  <a:pt x="914310" y="2139847"/>
                  <a:pt x="676161" y="2139847"/>
                </a:cubicBezTo>
                <a:cubicBezTo>
                  <a:pt x="465578" y="2139847"/>
                  <a:pt x="369093" y="2030405"/>
                  <a:pt x="326211" y="1982190"/>
                </a:cubicBezTo>
                <a:lnTo>
                  <a:pt x="339995" y="2107703"/>
                </a:lnTo>
                <a:lnTo>
                  <a:pt x="2297" y="2107703"/>
                </a:lnTo>
                <a:lnTo>
                  <a:pt x="2297" y="489042"/>
                </a:lnTo>
                <a:lnTo>
                  <a:pt x="345355" y="489042"/>
                </a:lnTo>
                <a:lnTo>
                  <a:pt x="345355" y="489042"/>
                </a:lnTo>
                <a:close/>
                <a:moveTo>
                  <a:pt x="3138824" y="1036249"/>
                </a:moveTo>
                <a:cubicBezTo>
                  <a:pt x="3216931" y="969666"/>
                  <a:pt x="3301164" y="916859"/>
                  <a:pt x="3484179" y="898491"/>
                </a:cubicBezTo>
                <a:lnTo>
                  <a:pt x="3484179" y="1209978"/>
                </a:lnTo>
                <a:lnTo>
                  <a:pt x="3367785" y="1228346"/>
                </a:lnTo>
                <a:cubicBezTo>
                  <a:pt x="3198553" y="1258193"/>
                  <a:pt x="3148014" y="1283449"/>
                  <a:pt x="3148014" y="1434218"/>
                </a:cubicBezTo>
                <a:lnTo>
                  <a:pt x="3148014" y="2106938"/>
                </a:lnTo>
                <a:lnTo>
                  <a:pt x="2795767" y="2106938"/>
                </a:lnTo>
                <a:lnTo>
                  <a:pt x="2795767" y="909971"/>
                </a:lnTo>
                <a:lnTo>
                  <a:pt x="3138824" y="909971"/>
                </a:lnTo>
                <a:lnTo>
                  <a:pt x="3138824" y="1036249"/>
                </a:lnTo>
                <a:lnTo>
                  <a:pt x="3138824" y="1036249"/>
                </a:lnTo>
                <a:close/>
                <a:moveTo>
                  <a:pt x="3656474" y="491338"/>
                </a:moveTo>
                <a:lnTo>
                  <a:pt x="4001829" y="491338"/>
                </a:lnTo>
                <a:lnTo>
                  <a:pt x="4001829" y="1321715"/>
                </a:lnTo>
                <a:lnTo>
                  <a:pt x="4388534" y="912267"/>
                </a:lnTo>
                <a:lnTo>
                  <a:pt x="4811997" y="912267"/>
                </a:lnTo>
                <a:lnTo>
                  <a:pt x="4400021" y="1337787"/>
                </a:lnTo>
                <a:lnTo>
                  <a:pt x="4864833" y="2106938"/>
                </a:lnTo>
                <a:lnTo>
                  <a:pt x="4457452" y="2106938"/>
                </a:lnTo>
                <a:lnTo>
                  <a:pt x="4151151" y="1591875"/>
                </a:lnTo>
                <a:lnTo>
                  <a:pt x="4000298" y="1733460"/>
                </a:lnTo>
                <a:lnTo>
                  <a:pt x="4000298" y="2106173"/>
                </a:lnTo>
                <a:lnTo>
                  <a:pt x="3657240" y="2106173"/>
                </a:lnTo>
                <a:lnTo>
                  <a:pt x="3656474" y="491338"/>
                </a:lnTo>
                <a:lnTo>
                  <a:pt x="3656474" y="491338"/>
                </a:lnTo>
                <a:close/>
                <a:moveTo>
                  <a:pt x="5714820" y="1360747"/>
                </a:moveTo>
                <a:cubicBezTo>
                  <a:pt x="5707928" y="1310235"/>
                  <a:pt x="5698739" y="1244417"/>
                  <a:pt x="5648199" y="1191610"/>
                </a:cubicBezTo>
                <a:cubicBezTo>
                  <a:pt x="5604552" y="1147986"/>
                  <a:pt x="5538697" y="1125027"/>
                  <a:pt x="5476671" y="1125027"/>
                </a:cubicBezTo>
                <a:cubicBezTo>
                  <a:pt x="5391672" y="1125027"/>
                  <a:pt x="5331943" y="1166354"/>
                  <a:pt x="5297484" y="1203090"/>
                </a:cubicBezTo>
                <a:cubicBezTo>
                  <a:pt x="5249242" y="1255897"/>
                  <a:pt x="5237756" y="1311001"/>
                  <a:pt x="5226269" y="1360747"/>
                </a:cubicBezTo>
                <a:lnTo>
                  <a:pt x="5714820" y="1360747"/>
                </a:lnTo>
                <a:lnTo>
                  <a:pt x="5714820" y="1360747"/>
                </a:lnTo>
                <a:close/>
                <a:moveTo>
                  <a:pt x="6065535" y="1803104"/>
                </a:moveTo>
                <a:cubicBezTo>
                  <a:pt x="6024185" y="1865095"/>
                  <a:pt x="5982834" y="1924025"/>
                  <a:pt x="5921573" y="1981425"/>
                </a:cubicBezTo>
                <a:cubicBezTo>
                  <a:pt x="5818963" y="2077090"/>
                  <a:pt x="5662749" y="2150561"/>
                  <a:pt x="5470545" y="2150561"/>
                </a:cubicBezTo>
                <a:cubicBezTo>
                  <a:pt x="5116000" y="2150561"/>
                  <a:pt x="4866365" y="1924025"/>
                  <a:pt x="4866365" y="1532945"/>
                </a:cubicBezTo>
                <a:cubicBezTo>
                  <a:pt x="4866365" y="1244417"/>
                  <a:pt x="5008029" y="874000"/>
                  <a:pt x="5479734" y="874000"/>
                </a:cubicBezTo>
                <a:cubicBezTo>
                  <a:pt x="5550949" y="874000"/>
                  <a:pt x="5756936" y="880888"/>
                  <a:pt x="5910087" y="1045433"/>
                </a:cubicBezTo>
                <a:cubicBezTo>
                  <a:pt x="6065535" y="1212274"/>
                  <a:pt x="6074724" y="1445698"/>
                  <a:pt x="6079319" y="1580395"/>
                </a:cubicBezTo>
                <a:lnTo>
                  <a:pt x="5225504" y="1580395"/>
                </a:lnTo>
                <a:cubicBezTo>
                  <a:pt x="5244647" y="1731929"/>
                  <a:pt x="5316628" y="1875045"/>
                  <a:pt x="5492751" y="1870453"/>
                </a:cubicBezTo>
                <a:cubicBezTo>
                  <a:pt x="5694145" y="1865095"/>
                  <a:pt x="5730901" y="1755654"/>
                  <a:pt x="5799819" y="1667642"/>
                </a:cubicBezTo>
                <a:lnTo>
                  <a:pt x="6065535" y="1803104"/>
                </a:lnTo>
                <a:lnTo>
                  <a:pt x="6065535" y="1803104"/>
                </a:lnTo>
                <a:close/>
                <a:moveTo>
                  <a:pt x="6621473" y="1036249"/>
                </a:moveTo>
                <a:cubicBezTo>
                  <a:pt x="6698813" y="969666"/>
                  <a:pt x="6783812" y="916859"/>
                  <a:pt x="6966827" y="898491"/>
                </a:cubicBezTo>
                <a:lnTo>
                  <a:pt x="6966827" y="1209978"/>
                </a:lnTo>
                <a:lnTo>
                  <a:pt x="6850433" y="1228346"/>
                </a:lnTo>
                <a:cubicBezTo>
                  <a:pt x="6681201" y="1258193"/>
                  <a:pt x="6630662" y="1283449"/>
                  <a:pt x="6630662" y="1434218"/>
                </a:cubicBezTo>
                <a:lnTo>
                  <a:pt x="6630662" y="2106938"/>
                </a:lnTo>
                <a:lnTo>
                  <a:pt x="6278415" y="2106938"/>
                </a:lnTo>
                <a:lnTo>
                  <a:pt x="6278415" y="909971"/>
                </a:lnTo>
                <a:lnTo>
                  <a:pt x="6622238" y="909971"/>
                </a:lnTo>
                <a:lnTo>
                  <a:pt x="6621473" y="1036249"/>
                </a:lnTo>
                <a:lnTo>
                  <a:pt x="6621473" y="1036249"/>
                </a:lnTo>
                <a:close/>
                <a:moveTo>
                  <a:pt x="7184302" y="937522"/>
                </a:moveTo>
                <a:lnTo>
                  <a:pt x="7184302" y="567105"/>
                </a:lnTo>
                <a:lnTo>
                  <a:pt x="7535017" y="567105"/>
                </a:lnTo>
                <a:lnTo>
                  <a:pt x="7535017" y="939818"/>
                </a:lnTo>
                <a:lnTo>
                  <a:pt x="7766274" y="939818"/>
                </a:lnTo>
                <a:lnTo>
                  <a:pt x="7766274" y="1203855"/>
                </a:lnTo>
                <a:lnTo>
                  <a:pt x="7532719" y="1203855"/>
                </a:lnTo>
                <a:lnTo>
                  <a:pt x="7532719" y="1692897"/>
                </a:lnTo>
                <a:cubicBezTo>
                  <a:pt x="7530422" y="1766368"/>
                  <a:pt x="7530422" y="1828360"/>
                  <a:pt x="7624610" y="1828360"/>
                </a:cubicBezTo>
                <a:lnTo>
                  <a:pt x="7750959" y="1823768"/>
                </a:lnTo>
                <a:lnTo>
                  <a:pt x="7750959" y="2098519"/>
                </a:lnTo>
                <a:cubicBezTo>
                  <a:pt x="7675915" y="2109999"/>
                  <a:pt x="7629970" y="2116887"/>
                  <a:pt x="7565647" y="2116887"/>
                </a:cubicBezTo>
                <a:cubicBezTo>
                  <a:pt x="7444658" y="2116887"/>
                  <a:pt x="7311416" y="2109999"/>
                  <a:pt x="7236373" y="1999792"/>
                </a:cubicBezTo>
                <a:cubicBezTo>
                  <a:pt x="7188130" y="1928617"/>
                  <a:pt x="7185833" y="1844432"/>
                  <a:pt x="7185833" y="1729633"/>
                </a:cubicBezTo>
                <a:lnTo>
                  <a:pt x="7185833" y="931400"/>
                </a:lnTo>
                <a:moveTo>
                  <a:pt x="0" y="294650"/>
                </a:moveTo>
                <a:lnTo>
                  <a:pt x="1131784" y="294650"/>
                </a:lnTo>
                <a:lnTo>
                  <a:pt x="1131784" y="146942"/>
                </a:lnTo>
                <a:lnTo>
                  <a:pt x="1131784" y="0"/>
                </a:lnTo>
                <a:lnTo>
                  <a:pt x="0" y="0"/>
                </a:lnTo>
                <a:lnTo>
                  <a:pt x="0" y="294650"/>
                </a:lnTo>
                <a:close/>
                <a:moveTo>
                  <a:pt x="1439617" y="294650"/>
                </a:moveTo>
                <a:lnTo>
                  <a:pt x="1752810" y="294650"/>
                </a:lnTo>
                <a:lnTo>
                  <a:pt x="1752810" y="189800"/>
                </a:lnTo>
                <a:lnTo>
                  <a:pt x="1752810" y="0"/>
                </a:lnTo>
                <a:lnTo>
                  <a:pt x="1439617" y="0"/>
                </a:lnTo>
                <a:lnTo>
                  <a:pt x="1439617" y="294650"/>
                </a:lnTo>
                <a:close/>
                <a:moveTo>
                  <a:pt x="2152534" y="294650"/>
                </a:moveTo>
                <a:lnTo>
                  <a:pt x="2455007" y="294650"/>
                </a:lnTo>
                <a:lnTo>
                  <a:pt x="2455007" y="206638"/>
                </a:lnTo>
                <a:lnTo>
                  <a:pt x="2455007" y="0"/>
                </a:lnTo>
                <a:lnTo>
                  <a:pt x="2152534" y="0"/>
                </a:lnTo>
                <a:lnTo>
                  <a:pt x="2152534" y="294650"/>
                </a:lnTo>
                <a:close/>
                <a:moveTo>
                  <a:pt x="2790407" y="294650"/>
                </a:moveTo>
                <a:lnTo>
                  <a:pt x="7761680" y="294650"/>
                </a:lnTo>
                <a:lnTo>
                  <a:pt x="7761680" y="0"/>
                </a:lnTo>
                <a:lnTo>
                  <a:pt x="2790407" y="0"/>
                </a:lnTo>
                <a:lnTo>
                  <a:pt x="2790407" y="146942"/>
                </a:lnTo>
                <a:lnTo>
                  <a:pt x="2790407" y="294650"/>
                </a:lnTo>
                <a:close/>
                <a:moveTo>
                  <a:pt x="0" y="2860782"/>
                </a:moveTo>
                <a:lnTo>
                  <a:pt x="84999" y="2860782"/>
                </a:lnTo>
                <a:lnTo>
                  <a:pt x="84999" y="2728381"/>
                </a:lnTo>
                <a:lnTo>
                  <a:pt x="302473" y="2728381"/>
                </a:lnTo>
                <a:lnTo>
                  <a:pt x="302473" y="2667921"/>
                </a:lnTo>
                <a:lnTo>
                  <a:pt x="84999" y="2667921"/>
                </a:lnTo>
                <a:lnTo>
                  <a:pt x="84999" y="2579908"/>
                </a:lnTo>
                <a:lnTo>
                  <a:pt x="316256" y="2579908"/>
                </a:lnTo>
                <a:lnTo>
                  <a:pt x="316256" y="2518682"/>
                </a:lnTo>
                <a:lnTo>
                  <a:pt x="0" y="2518682"/>
                </a:lnTo>
                <a:lnTo>
                  <a:pt x="0" y="2860782"/>
                </a:lnTo>
                <a:close/>
                <a:moveTo>
                  <a:pt x="363733" y="2860782"/>
                </a:moveTo>
                <a:lnTo>
                  <a:pt x="639404" y="2860782"/>
                </a:lnTo>
                <a:lnTo>
                  <a:pt x="639404" y="2798026"/>
                </a:lnTo>
                <a:lnTo>
                  <a:pt x="449497" y="2798026"/>
                </a:lnTo>
                <a:lnTo>
                  <a:pt x="449497" y="2518682"/>
                </a:lnTo>
                <a:lnTo>
                  <a:pt x="363733" y="2518682"/>
                </a:lnTo>
                <a:lnTo>
                  <a:pt x="363733" y="2860782"/>
                </a:lnTo>
                <a:close/>
                <a:moveTo>
                  <a:pt x="676161" y="2717667"/>
                </a:moveTo>
                <a:cubicBezTo>
                  <a:pt x="676161" y="2758229"/>
                  <a:pt x="676926" y="2803383"/>
                  <a:pt x="730529" y="2840119"/>
                </a:cubicBezTo>
                <a:cubicBezTo>
                  <a:pt x="751970" y="2853894"/>
                  <a:pt x="773411" y="2860782"/>
                  <a:pt x="789492" y="2864609"/>
                </a:cubicBezTo>
                <a:cubicBezTo>
                  <a:pt x="813230" y="2870731"/>
                  <a:pt x="837735" y="2873027"/>
                  <a:pt x="861473" y="2873027"/>
                </a:cubicBezTo>
                <a:cubicBezTo>
                  <a:pt x="913544" y="2873027"/>
                  <a:pt x="979399" y="2860017"/>
                  <a:pt x="1014624" y="2820985"/>
                </a:cubicBezTo>
                <a:cubicBezTo>
                  <a:pt x="1043722" y="2788842"/>
                  <a:pt x="1043722" y="2754402"/>
                  <a:pt x="1044488" y="2718432"/>
                </a:cubicBezTo>
                <a:lnTo>
                  <a:pt x="1044488" y="2519448"/>
                </a:lnTo>
                <a:lnTo>
                  <a:pt x="959489" y="2519448"/>
                </a:lnTo>
                <a:lnTo>
                  <a:pt x="959489" y="2720728"/>
                </a:lnTo>
                <a:cubicBezTo>
                  <a:pt x="960255" y="2755167"/>
                  <a:pt x="953363" y="2765882"/>
                  <a:pt x="944940" y="2775831"/>
                </a:cubicBezTo>
                <a:cubicBezTo>
                  <a:pt x="931157" y="2791138"/>
                  <a:pt x="910481" y="2800322"/>
                  <a:pt x="878319" y="2802618"/>
                </a:cubicBezTo>
                <a:cubicBezTo>
                  <a:pt x="853050" y="2803383"/>
                  <a:pt x="828546" y="2804914"/>
                  <a:pt x="800978" y="2791138"/>
                </a:cubicBezTo>
                <a:cubicBezTo>
                  <a:pt x="768817" y="2775831"/>
                  <a:pt x="761925" y="2749810"/>
                  <a:pt x="761925" y="2719197"/>
                </a:cubicBezTo>
                <a:lnTo>
                  <a:pt x="761925" y="2517917"/>
                </a:lnTo>
                <a:lnTo>
                  <a:pt x="676161" y="2517917"/>
                </a:lnTo>
                <a:lnTo>
                  <a:pt x="676161" y="2717667"/>
                </a:lnTo>
                <a:lnTo>
                  <a:pt x="676161" y="2717667"/>
                </a:lnTo>
                <a:close/>
                <a:moveTo>
                  <a:pt x="1142505" y="2860782"/>
                </a:moveTo>
                <a:lnTo>
                  <a:pt x="1228269" y="2860782"/>
                </a:lnTo>
                <a:lnTo>
                  <a:pt x="1228269" y="2518682"/>
                </a:lnTo>
                <a:lnTo>
                  <a:pt x="1185387" y="2518682"/>
                </a:lnTo>
                <a:lnTo>
                  <a:pt x="1142505" y="2518682"/>
                </a:lnTo>
                <a:lnTo>
                  <a:pt x="1142505" y="2860782"/>
                </a:lnTo>
                <a:lnTo>
                  <a:pt x="1142505" y="2860782"/>
                </a:lnTo>
                <a:close/>
                <a:moveTo>
                  <a:pt x="1323988" y="2860782"/>
                </a:moveTo>
                <a:lnTo>
                  <a:pt x="1500877" y="2860782"/>
                </a:lnTo>
                <a:cubicBezTo>
                  <a:pt x="1552949" y="2860017"/>
                  <a:pt x="1617272" y="2860017"/>
                  <a:pt x="1665514" y="2797260"/>
                </a:cubicBezTo>
                <a:cubicBezTo>
                  <a:pt x="1689253" y="2765882"/>
                  <a:pt x="1699207" y="2726850"/>
                  <a:pt x="1699207" y="2687819"/>
                </a:cubicBezTo>
                <a:cubicBezTo>
                  <a:pt x="1699207" y="2599807"/>
                  <a:pt x="1649433" y="2530162"/>
                  <a:pt x="1549885" y="2520978"/>
                </a:cubicBezTo>
                <a:cubicBezTo>
                  <a:pt x="1537634" y="2519448"/>
                  <a:pt x="1524616" y="2519448"/>
                  <a:pt x="1512364" y="2518682"/>
                </a:cubicBezTo>
                <a:lnTo>
                  <a:pt x="1325520" y="2518682"/>
                </a:lnTo>
                <a:lnTo>
                  <a:pt x="1323988" y="2860782"/>
                </a:lnTo>
                <a:lnTo>
                  <a:pt x="1323988" y="2860782"/>
                </a:lnTo>
                <a:close/>
                <a:moveTo>
                  <a:pt x="1507769" y="2579143"/>
                </a:moveTo>
                <a:cubicBezTo>
                  <a:pt x="1537634" y="2579908"/>
                  <a:pt x="1572858" y="2579908"/>
                  <a:pt x="1595831" y="2615878"/>
                </a:cubicBezTo>
                <a:cubicBezTo>
                  <a:pt x="1605786" y="2631185"/>
                  <a:pt x="1612677" y="2653379"/>
                  <a:pt x="1612677" y="2686288"/>
                </a:cubicBezTo>
                <a:cubicBezTo>
                  <a:pt x="1612677" y="2729147"/>
                  <a:pt x="1601957" y="2752872"/>
                  <a:pt x="1592002" y="2767413"/>
                </a:cubicBezTo>
                <a:cubicBezTo>
                  <a:pt x="1569029" y="2799556"/>
                  <a:pt x="1534570" y="2800322"/>
                  <a:pt x="1503940" y="2801087"/>
                </a:cubicBezTo>
                <a:lnTo>
                  <a:pt x="1408987" y="2801087"/>
                </a:lnTo>
                <a:lnTo>
                  <a:pt x="1408987" y="2579143"/>
                </a:lnTo>
                <a:lnTo>
                  <a:pt x="1507769" y="2579143"/>
                </a:lnTo>
                <a:lnTo>
                  <a:pt x="1507769" y="2579143"/>
                </a:lnTo>
                <a:close/>
                <a:moveTo>
                  <a:pt x="2216857" y="2745218"/>
                </a:moveTo>
                <a:cubicBezTo>
                  <a:pt x="2205371" y="2765882"/>
                  <a:pt x="2183164" y="2809506"/>
                  <a:pt x="2108886" y="2809506"/>
                </a:cubicBezTo>
                <a:cubicBezTo>
                  <a:pt x="2043797" y="2809506"/>
                  <a:pt x="1984834" y="2765117"/>
                  <a:pt x="1984834" y="2690115"/>
                </a:cubicBezTo>
                <a:cubicBezTo>
                  <a:pt x="1984834" y="2624297"/>
                  <a:pt x="2029247" y="2570724"/>
                  <a:pt x="2106589" y="2570724"/>
                </a:cubicBezTo>
                <a:cubicBezTo>
                  <a:pt x="2173209" y="2570724"/>
                  <a:pt x="2200010" y="2611287"/>
                  <a:pt x="2209200" y="2625828"/>
                </a:cubicBezTo>
                <a:lnTo>
                  <a:pt x="2303387" y="2614348"/>
                </a:lnTo>
                <a:cubicBezTo>
                  <a:pt x="2258974" y="2516386"/>
                  <a:pt x="2146408" y="2507968"/>
                  <a:pt x="2106589" y="2507968"/>
                </a:cubicBezTo>
                <a:cubicBezTo>
                  <a:pt x="1998617" y="2507968"/>
                  <a:pt x="1896006" y="2560010"/>
                  <a:pt x="1896006" y="2689350"/>
                </a:cubicBezTo>
                <a:cubicBezTo>
                  <a:pt x="1896006" y="2808740"/>
                  <a:pt x="1980239" y="2872262"/>
                  <a:pt x="2101994" y="2872262"/>
                </a:cubicBezTo>
                <a:cubicBezTo>
                  <a:pt x="2189290" y="2872262"/>
                  <a:pt x="2235235" y="2843945"/>
                  <a:pt x="2262802" y="2818689"/>
                </a:cubicBezTo>
                <a:cubicBezTo>
                  <a:pt x="2293432" y="2790372"/>
                  <a:pt x="2301090" y="2765882"/>
                  <a:pt x="2307216" y="2744453"/>
                </a:cubicBezTo>
                <a:lnTo>
                  <a:pt x="2216857" y="2745218"/>
                </a:lnTo>
                <a:lnTo>
                  <a:pt x="2216857" y="2745218"/>
                </a:lnTo>
                <a:close/>
                <a:moveTo>
                  <a:pt x="2538474" y="2507968"/>
                </a:moveTo>
                <a:cubicBezTo>
                  <a:pt x="2425908" y="2512560"/>
                  <a:pt x="2341675" y="2572255"/>
                  <a:pt x="2341675" y="2690115"/>
                </a:cubicBezTo>
                <a:cubicBezTo>
                  <a:pt x="2341675" y="2796495"/>
                  <a:pt x="2415187" y="2871497"/>
                  <a:pt x="2553023" y="2871497"/>
                </a:cubicBezTo>
                <a:cubicBezTo>
                  <a:pt x="2690859" y="2871497"/>
                  <a:pt x="2762074" y="2794964"/>
                  <a:pt x="2762074" y="2685523"/>
                </a:cubicBezTo>
                <a:cubicBezTo>
                  <a:pt x="2762074" y="2628124"/>
                  <a:pt x="2739101" y="2590623"/>
                  <a:pt x="2725317" y="2573786"/>
                </a:cubicBezTo>
                <a:cubicBezTo>
                  <a:pt x="2682435" y="2522509"/>
                  <a:pt x="2605860" y="2504906"/>
                  <a:pt x="2538474" y="2507968"/>
                </a:cubicBezTo>
                <a:lnTo>
                  <a:pt x="2538474" y="2507968"/>
                </a:lnTo>
                <a:close/>
                <a:moveTo>
                  <a:pt x="2548428" y="2569959"/>
                </a:moveTo>
                <a:cubicBezTo>
                  <a:pt x="2616581" y="2567663"/>
                  <a:pt x="2674778" y="2614348"/>
                  <a:pt x="2674778" y="2690880"/>
                </a:cubicBezTo>
                <a:cubicBezTo>
                  <a:pt x="2674778" y="2756698"/>
                  <a:pt x="2631896" y="2811036"/>
                  <a:pt x="2552257" y="2811036"/>
                </a:cubicBezTo>
                <a:cubicBezTo>
                  <a:pt x="2485637" y="2811036"/>
                  <a:pt x="2460367" y="2775831"/>
                  <a:pt x="2452709" y="2764351"/>
                </a:cubicBezTo>
                <a:cubicBezTo>
                  <a:pt x="2446583" y="2755933"/>
                  <a:pt x="2430502" y="2734504"/>
                  <a:pt x="2430502" y="2692411"/>
                </a:cubicBezTo>
                <a:cubicBezTo>
                  <a:pt x="2429737" y="2608991"/>
                  <a:pt x="2490997" y="2571490"/>
                  <a:pt x="2548428" y="2569959"/>
                </a:cubicBezTo>
                <a:lnTo>
                  <a:pt x="2548428" y="2569959"/>
                </a:lnTo>
                <a:close/>
                <a:moveTo>
                  <a:pt x="2822568" y="2860782"/>
                </a:moveTo>
                <a:lnTo>
                  <a:pt x="2903738" y="2860782"/>
                </a:lnTo>
                <a:lnTo>
                  <a:pt x="2903738" y="2672513"/>
                </a:lnTo>
                <a:cubicBezTo>
                  <a:pt x="2902972" y="2646491"/>
                  <a:pt x="2902972" y="2640369"/>
                  <a:pt x="2900675" y="2614348"/>
                </a:cubicBezTo>
                <a:cubicBezTo>
                  <a:pt x="2919819" y="2638838"/>
                  <a:pt x="2926711" y="2647257"/>
                  <a:pt x="2945089" y="2667921"/>
                </a:cubicBezTo>
                <a:lnTo>
                  <a:pt x="3115086" y="2860782"/>
                </a:lnTo>
                <a:lnTo>
                  <a:pt x="3200085" y="2860782"/>
                </a:lnTo>
                <a:lnTo>
                  <a:pt x="3200085" y="2518682"/>
                </a:lnTo>
                <a:lnTo>
                  <a:pt x="3118149" y="2518682"/>
                </a:lnTo>
                <a:lnTo>
                  <a:pt x="3118149" y="2693942"/>
                </a:lnTo>
                <a:cubicBezTo>
                  <a:pt x="3118915" y="2723789"/>
                  <a:pt x="3118915" y="2732208"/>
                  <a:pt x="3121212" y="2764351"/>
                </a:cubicBezTo>
                <a:cubicBezTo>
                  <a:pt x="3099771" y="2737565"/>
                  <a:pt x="3095942" y="2732973"/>
                  <a:pt x="3076033" y="2709248"/>
                </a:cubicBezTo>
                <a:lnTo>
                  <a:pt x="2908333" y="2518682"/>
                </a:lnTo>
                <a:lnTo>
                  <a:pt x="2823334" y="2518682"/>
                </a:lnTo>
                <a:lnTo>
                  <a:pt x="2822568" y="2860782"/>
                </a:lnTo>
                <a:lnTo>
                  <a:pt x="2822568" y="2860782"/>
                </a:lnTo>
                <a:close/>
                <a:moveTo>
                  <a:pt x="3246030" y="2581439"/>
                </a:moveTo>
                <a:lnTo>
                  <a:pt x="3373145" y="2581439"/>
                </a:lnTo>
                <a:lnTo>
                  <a:pt x="3373145" y="2860782"/>
                </a:lnTo>
                <a:lnTo>
                  <a:pt x="3458910" y="2860782"/>
                </a:lnTo>
                <a:lnTo>
                  <a:pt x="3458910" y="2581439"/>
                </a:lnTo>
                <a:lnTo>
                  <a:pt x="3586025" y="2581439"/>
                </a:lnTo>
                <a:lnTo>
                  <a:pt x="3586025" y="2518682"/>
                </a:lnTo>
                <a:lnTo>
                  <a:pt x="3246030" y="2518682"/>
                </a:lnTo>
                <a:lnTo>
                  <a:pt x="3246030" y="2581439"/>
                </a:lnTo>
                <a:lnTo>
                  <a:pt x="3246030" y="2581439"/>
                </a:lnTo>
                <a:close/>
                <a:moveTo>
                  <a:pt x="3631204" y="2860782"/>
                </a:moveTo>
                <a:lnTo>
                  <a:pt x="3716969" y="2860782"/>
                </a:lnTo>
                <a:lnTo>
                  <a:pt x="3716969" y="2723024"/>
                </a:lnTo>
                <a:lnTo>
                  <a:pt x="3814219" y="2723024"/>
                </a:lnTo>
                <a:lnTo>
                  <a:pt x="3906110" y="2860782"/>
                </a:lnTo>
                <a:lnTo>
                  <a:pt x="4007189" y="2860782"/>
                </a:lnTo>
                <a:lnTo>
                  <a:pt x="3903047" y="2717667"/>
                </a:lnTo>
                <a:cubicBezTo>
                  <a:pt x="3916830" y="2715371"/>
                  <a:pt x="3940568" y="2710779"/>
                  <a:pt x="3958947" y="2696237"/>
                </a:cubicBezTo>
                <a:cubicBezTo>
                  <a:pt x="3983451" y="2677870"/>
                  <a:pt x="3991874" y="2646491"/>
                  <a:pt x="3991874" y="2620470"/>
                </a:cubicBezTo>
                <a:cubicBezTo>
                  <a:pt x="3991874" y="2600572"/>
                  <a:pt x="3987280" y="2574551"/>
                  <a:pt x="3969667" y="2554652"/>
                </a:cubicBezTo>
                <a:cubicBezTo>
                  <a:pt x="3941334" y="2521744"/>
                  <a:pt x="3905344" y="2517917"/>
                  <a:pt x="3867056" y="2517917"/>
                </a:cubicBezTo>
                <a:lnTo>
                  <a:pt x="3631204" y="2517917"/>
                </a:lnTo>
                <a:lnTo>
                  <a:pt x="3631204" y="2860782"/>
                </a:lnTo>
                <a:lnTo>
                  <a:pt x="3631204" y="2860782"/>
                </a:lnTo>
                <a:close/>
                <a:moveTo>
                  <a:pt x="3716969" y="2579143"/>
                </a:moveTo>
                <a:lnTo>
                  <a:pt x="3849444" y="2579143"/>
                </a:lnTo>
                <a:cubicBezTo>
                  <a:pt x="3883137" y="2579143"/>
                  <a:pt x="3891560" y="2587562"/>
                  <a:pt x="3897686" y="2595980"/>
                </a:cubicBezTo>
                <a:cubicBezTo>
                  <a:pt x="3903812" y="2604399"/>
                  <a:pt x="3904578" y="2615878"/>
                  <a:pt x="3904578" y="2622766"/>
                </a:cubicBezTo>
                <a:cubicBezTo>
                  <a:pt x="3904578" y="2661033"/>
                  <a:pt x="3871651" y="2663329"/>
                  <a:pt x="3853273" y="2663329"/>
                </a:cubicBezTo>
                <a:lnTo>
                  <a:pt x="3716203" y="2663329"/>
                </a:lnTo>
                <a:lnTo>
                  <a:pt x="3716969" y="2579143"/>
                </a:lnTo>
                <a:lnTo>
                  <a:pt x="3716969" y="2579143"/>
                </a:lnTo>
                <a:close/>
                <a:moveTo>
                  <a:pt x="4236150" y="2507968"/>
                </a:moveTo>
                <a:cubicBezTo>
                  <a:pt x="4123584" y="2512560"/>
                  <a:pt x="4039351" y="2572255"/>
                  <a:pt x="4039351" y="2690115"/>
                </a:cubicBezTo>
                <a:cubicBezTo>
                  <a:pt x="4039351" y="2796495"/>
                  <a:pt x="4112863" y="2871497"/>
                  <a:pt x="4250699" y="2871497"/>
                </a:cubicBezTo>
                <a:cubicBezTo>
                  <a:pt x="4388534" y="2871497"/>
                  <a:pt x="4459750" y="2794964"/>
                  <a:pt x="4459750" y="2685523"/>
                </a:cubicBezTo>
                <a:cubicBezTo>
                  <a:pt x="4459750" y="2628124"/>
                  <a:pt x="4436777" y="2590623"/>
                  <a:pt x="4422993" y="2573786"/>
                </a:cubicBezTo>
                <a:cubicBezTo>
                  <a:pt x="4380111" y="2522509"/>
                  <a:pt x="4303536" y="2504906"/>
                  <a:pt x="4236150" y="2507968"/>
                </a:cubicBezTo>
                <a:lnTo>
                  <a:pt x="4236150" y="2507968"/>
                </a:lnTo>
                <a:close/>
                <a:moveTo>
                  <a:pt x="4245339" y="2569959"/>
                </a:moveTo>
                <a:cubicBezTo>
                  <a:pt x="4313491" y="2567663"/>
                  <a:pt x="4371688" y="2614348"/>
                  <a:pt x="4371688" y="2690880"/>
                </a:cubicBezTo>
                <a:cubicBezTo>
                  <a:pt x="4371688" y="2756698"/>
                  <a:pt x="4328806" y="2811036"/>
                  <a:pt x="4249168" y="2811036"/>
                </a:cubicBezTo>
                <a:cubicBezTo>
                  <a:pt x="4182547" y="2811036"/>
                  <a:pt x="4157277" y="2775831"/>
                  <a:pt x="4149620" y="2764351"/>
                </a:cubicBezTo>
                <a:cubicBezTo>
                  <a:pt x="4143493" y="2755933"/>
                  <a:pt x="4127413" y="2734504"/>
                  <a:pt x="4127413" y="2692411"/>
                </a:cubicBezTo>
                <a:cubicBezTo>
                  <a:pt x="4127413" y="2608991"/>
                  <a:pt x="4188673" y="2571490"/>
                  <a:pt x="4245339" y="2569959"/>
                </a:cubicBezTo>
                <a:lnTo>
                  <a:pt x="4245339" y="2569959"/>
                </a:lnTo>
                <a:close/>
                <a:moveTo>
                  <a:pt x="4524073" y="2860782"/>
                </a:moveTo>
                <a:lnTo>
                  <a:pt x="4799744" y="2860782"/>
                </a:lnTo>
                <a:lnTo>
                  <a:pt x="4799744" y="2798026"/>
                </a:lnTo>
                <a:lnTo>
                  <a:pt x="4609837" y="2798026"/>
                </a:lnTo>
                <a:lnTo>
                  <a:pt x="4609837" y="2518682"/>
                </a:lnTo>
                <a:lnTo>
                  <a:pt x="4524073" y="2518682"/>
                </a:lnTo>
                <a:lnTo>
                  <a:pt x="4524073" y="2860782"/>
                </a:lnTo>
                <a:close/>
                <a:moveTo>
                  <a:pt x="4990417" y="2775066"/>
                </a:moveTo>
                <a:cubicBezTo>
                  <a:pt x="5034831" y="2861548"/>
                  <a:pt x="5121361" y="2871497"/>
                  <a:pt x="5177261" y="2871497"/>
                </a:cubicBezTo>
                <a:cubicBezTo>
                  <a:pt x="5220143" y="2871497"/>
                  <a:pt x="5351087" y="2867670"/>
                  <a:pt x="5351087" y="2757463"/>
                </a:cubicBezTo>
                <a:cubicBezTo>
                  <a:pt x="5351087" y="2682462"/>
                  <a:pt x="5283701" y="2667921"/>
                  <a:pt x="5243881" y="2660267"/>
                </a:cubicBezTo>
                <a:cubicBezTo>
                  <a:pt x="5227801" y="2657206"/>
                  <a:pt x="5158117" y="2644961"/>
                  <a:pt x="5144333" y="2641900"/>
                </a:cubicBezTo>
                <a:cubicBezTo>
                  <a:pt x="5118298" y="2635777"/>
                  <a:pt x="5098388" y="2630420"/>
                  <a:pt x="5098388" y="2608225"/>
                </a:cubicBezTo>
                <a:cubicBezTo>
                  <a:pt x="5098388" y="2576082"/>
                  <a:pt x="5137442" y="2568428"/>
                  <a:pt x="5174964" y="2568428"/>
                </a:cubicBezTo>
                <a:cubicBezTo>
                  <a:pt x="5191810" y="2568428"/>
                  <a:pt x="5220909" y="2570724"/>
                  <a:pt x="5243881" y="2581439"/>
                </a:cubicBezTo>
                <a:cubicBezTo>
                  <a:pt x="5264557" y="2591388"/>
                  <a:pt x="5270683" y="2604399"/>
                  <a:pt x="5273746" y="2609756"/>
                </a:cubicBezTo>
                <a:lnTo>
                  <a:pt x="5354916" y="2589092"/>
                </a:lnTo>
                <a:cubicBezTo>
                  <a:pt x="5348024" y="2577612"/>
                  <a:pt x="5333475" y="2553122"/>
                  <a:pt x="5298250" y="2533989"/>
                </a:cubicBezTo>
                <a:cubicBezTo>
                  <a:pt x="5263025" y="2514856"/>
                  <a:pt x="5224738" y="2507202"/>
                  <a:pt x="5174198" y="2507202"/>
                </a:cubicBezTo>
                <a:cubicBezTo>
                  <a:pt x="5119829" y="2507202"/>
                  <a:pt x="5057038" y="2519448"/>
                  <a:pt x="5027939" y="2565367"/>
                </a:cubicBezTo>
                <a:cubicBezTo>
                  <a:pt x="5019516" y="2579143"/>
                  <a:pt x="5014155" y="2596745"/>
                  <a:pt x="5014155" y="2613582"/>
                </a:cubicBezTo>
                <a:cubicBezTo>
                  <a:pt x="5014155" y="2690880"/>
                  <a:pt x="5093794" y="2706187"/>
                  <a:pt x="5125190" y="2712309"/>
                </a:cubicBezTo>
                <a:cubicBezTo>
                  <a:pt x="5141271" y="2715371"/>
                  <a:pt x="5211720" y="2726085"/>
                  <a:pt x="5225504" y="2729147"/>
                </a:cubicBezTo>
                <a:cubicBezTo>
                  <a:pt x="5243881" y="2732208"/>
                  <a:pt x="5267620" y="2738330"/>
                  <a:pt x="5267620" y="2762821"/>
                </a:cubicBezTo>
                <a:cubicBezTo>
                  <a:pt x="5267620" y="2804148"/>
                  <a:pt x="5202531" y="2807975"/>
                  <a:pt x="5181090" y="2807975"/>
                </a:cubicBezTo>
                <a:cubicBezTo>
                  <a:pt x="5134379" y="2807975"/>
                  <a:pt x="5085370" y="2795730"/>
                  <a:pt x="5066227" y="2754402"/>
                </a:cubicBezTo>
                <a:lnTo>
                  <a:pt x="4990417" y="2775066"/>
                </a:lnTo>
                <a:lnTo>
                  <a:pt x="4990417" y="2775066"/>
                </a:lnTo>
                <a:close/>
                <a:moveTo>
                  <a:pt x="5519553" y="2732208"/>
                </a:moveTo>
                <a:lnTo>
                  <a:pt x="5519553" y="2860782"/>
                </a:lnTo>
                <a:lnTo>
                  <a:pt x="5605317" y="2860782"/>
                </a:lnTo>
                <a:lnTo>
                  <a:pt x="5605317" y="2732208"/>
                </a:lnTo>
                <a:lnTo>
                  <a:pt x="5768423" y="2518682"/>
                </a:lnTo>
                <a:lnTo>
                  <a:pt x="5664280" y="2518682"/>
                </a:lnTo>
                <a:lnTo>
                  <a:pt x="5570858" y="2650318"/>
                </a:lnTo>
                <a:cubicBezTo>
                  <a:pt x="5566264" y="2656441"/>
                  <a:pt x="5565498" y="2658737"/>
                  <a:pt x="5562435" y="2665624"/>
                </a:cubicBezTo>
                <a:cubicBezTo>
                  <a:pt x="5560138" y="2658737"/>
                  <a:pt x="5559372" y="2657206"/>
                  <a:pt x="5552480" y="2648022"/>
                </a:cubicBezTo>
                <a:lnTo>
                  <a:pt x="5462121" y="2519448"/>
                </a:lnTo>
                <a:lnTo>
                  <a:pt x="5356447" y="2519448"/>
                </a:lnTo>
                <a:lnTo>
                  <a:pt x="5519553" y="2732208"/>
                </a:lnTo>
                <a:lnTo>
                  <a:pt x="5519553" y="2732208"/>
                </a:lnTo>
                <a:close/>
                <a:moveTo>
                  <a:pt x="5745450" y="2775066"/>
                </a:moveTo>
                <a:cubicBezTo>
                  <a:pt x="5789864" y="2861548"/>
                  <a:pt x="5876394" y="2871497"/>
                  <a:pt x="5932294" y="2871497"/>
                </a:cubicBezTo>
                <a:cubicBezTo>
                  <a:pt x="5975176" y="2871497"/>
                  <a:pt x="6106120" y="2867670"/>
                  <a:pt x="6106120" y="2757463"/>
                </a:cubicBezTo>
                <a:cubicBezTo>
                  <a:pt x="6106120" y="2682462"/>
                  <a:pt x="6038734" y="2667921"/>
                  <a:pt x="5998915" y="2660267"/>
                </a:cubicBezTo>
                <a:cubicBezTo>
                  <a:pt x="5982834" y="2657206"/>
                  <a:pt x="5913150" y="2644961"/>
                  <a:pt x="5899367" y="2641900"/>
                </a:cubicBezTo>
                <a:cubicBezTo>
                  <a:pt x="5873331" y="2635777"/>
                  <a:pt x="5853422" y="2630420"/>
                  <a:pt x="5853422" y="2608225"/>
                </a:cubicBezTo>
                <a:cubicBezTo>
                  <a:pt x="5853422" y="2576082"/>
                  <a:pt x="5892475" y="2568428"/>
                  <a:pt x="5929997" y="2568428"/>
                </a:cubicBezTo>
                <a:cubicBezTo>
                  <a:pt x="5946843" y="2568428"/>
                  <a:pt x="5975942" y="2570724"/>
                  <a:pt x="5998915" y="2581439"/>
                </a:cubicBezTo>
                <a:cubicBezTo>
                  <a:pt x="6019590" y="2591388"/>
                  <a:pt x="6025716" y="2604399"/>
                  <a:pt x="6028779" y="2609756"/>
                </a:cubicBezTo>
                <a:lnTo>
                  <a:pt x="6109949" y="2589092"/>
                </a:lnTo>
                <a:cubicBezTo>
                  <a:pt x="6103057" y="2577612"/>
                  <a:pt x="6088508" y="2553122"/>
                  <a:pt x="6053283" y="2533989"/>
                </a:cubicBezTo>
                <a:cubicBezTo>
                  <a:pt x="6018059" y="2514856"/>
                  <a:pt x="5979771" y="2507202"/>
                  <a:pt x="5929231" y="2507202"/>
                </a:cubicBezTo>
                <a:cubicBezTo>
                  <a:pt x="5874863" y="2507202"/>
                  <a:pt x="5812071" y="2519448"/>
                  <a:pt x="5782972" y="2565367"/>
                </a:cubicBezTo>
                <a:cubicBezTo>
                  <a:pt x="5774549" y="2579143"/>
                  <a:pt x="5769189" y="2596745"/>
                  <a:pt x="5769189" y="2613582"/>
                </a:cubicBezTo>
                <a:cubicBezTo>
                  <a:pt x="5769189" y="2690880"/>
                  <a:pt x="5848827" y="2706187"/>
                  <a:pt x="5880223" y="2712309"/>
                </a:cubicBezTo>
                <a:cubicBezTo>
                  <a:pt x="5896304" y="2715371"/>
                  <a:pt x="5966753" y="2726085"/>
                  <a:pt x="5980537" y="2729147"/>
                </a:cubicBezTo>
                <a:cubicBezTo>
                  <a:pt x="5998915" y="2732208"/>
                  <a:pt x="6022653" y="2738330"/>
                  <a:pt x="6022653" y="2762821"/>
                </a:cubicBezTo>
                <a:cubicBezTo>
                  <a:pt x="6022653" y="2804148"/>
                  <a:pt x="5956798" y="2807975"/>
                  <a:pt x="5936123" y="2807975"/>
                </a:cubicBezTo>
                <a:cubicBezTo>
                  <a:pt x="5889412" y="2807975"/>
                  <a:pt x="5840404" y="2795730"/>
                  <a:pt x="5821260" y="2754402"/>
                </a:cubicBezTo>
                <a:lnTo>
                  <a:pt x="5745450" y="2775066"/>
                </a:lnTo>
                <a:lnTo>
                  <a:pt x="5745450" y="2775066"/>
                </a:lnTo>
                <a:close/>
                <a:moveTo>
                  <a:pt x="6124498" y="2581439"/>
                </a:moveTo>
                <a:lnTo>
                  <a:pt x="6251614" y="2581439"/>
                </a:lnTo>
                <a:lnTo>
                  <a:pt x="6251614" y="2860782"/>
                </a:lnTo>
                <a:lnTo>
                  <a:pt x="6337378" y="2860782"/>
                </a:lnTo>
                <a:lnTo>
                  <a:pt x="6337378" y="2581439"/>
                </a:lnTo>
                <a:lnTo>
                  <a:pt x="6464493" y="2581439"/>
                </a:lnTo>
                <a:lnTo>
                  <a:pt x="6464493" y="2518682"/>
                </a:lnTo>
                <a:lnTo>
                  <a:pt x="6124498" y="2518682"/>
                </a:lnTo>
                <a:lnTo>
                  <a:pt x="6124498" y="2581439"/>
                </a:lnTo>
                <a:lnTo>
                  <a:pt x="6124498" y="2581439"/>
                </a:lnTo>
                <a:close/>
                <a:moveTo>
                  <a:pt x="6509672" y="2860782"/>
                </a:moveTo>
                <a:lnTo>
                  <a:pt x="6838181" y="2860782"/>
                </a:lnTo>
                <a:lnTo>
                  <a:pt x="6838181" y="2799556"/>
                </a:lnTo>
                <a:lnTo>
                  <a:pt x="6595437" y="2799556"/>
                </a:lnTo>
                <a:lnTo>
                  <a:pt x="6595437" y="2717667"/>
                </a:lnTo>
                <a:lnTo>
                  <a:pt x="6821334" y="2717667"/>
                </a:lnTo>
                <a:lnTo>
                  <a:pt x="6821334" y="2657206"/>
                </a:lnTo>
                <a:lnTo>
                  <a:pt x="6595437" y="2657206"/>
                </a:lnTo>
                <a:lnTo>
                  <a:pt x="6595437" y="2579908"/>
                </a:lnTo>
                <a:lnTo>
                  <a:pt x="6828992" y="2579908"/>
                </a:lnTo>
                <a:lnTo>
                  <a:pt x="6828992" y="2518682"/>
                </a:lnTo>
                <a:lnTo>
                  <a:pt x="6509672" y="2518682"/>
                </a:lnTo>
                <a:lnTo>
                  <a:pt x="6509672" y="2860782"/>
                </a:lnTo>
                <a:close/>
                <a:moveTo>
                  <a:pt x="6904801" y="2860782"/>
                </a:moveTo>
                <a:lnTo>
                  <a:pt x="6985971" y="2860782"/>
                </a:lnTo>
                <a:lnTo>
                  <a:pt x="6985971" y="2619705"/>
                </a:lnTo>
                <a:cubicBezTo>
                  <a:pt x="6985206" y="2606695"/>
                  <a:pt x="6984440" y="2603633"/>
                  <a:pt x="6982908" y="2589092"/>
                </a:cubicBezTo>
                <a:cubicBezTo>
                  <a:pt x="6986737" y="2602868"/>
                  <a:pt x="6987503" y="2606695"/>
                  <a:pt x="6992863" y="2620470"/>
                </a:cubicBezTo>
                <a:lnTo>
                  <a:pt x="7095474" y="2860782"/>
                </a:lnTo>
                <a:lnTo>
                  <a:pt x="7173581" y="2860782"/>
                </a:lnTo>
                <a:lnTo>
                  <a:pt x="7276192" y="2615878"/>
                </a:lnTo>
                <a:cubicBezTo>
                  <a:pt x="7280786" y="2603633"/>
                  <a:pt x="7282318" y="2599807"/>
                  <a:pt x="7286147" y="2589857"/>
                </a:cubicBezTo>
                <a:cubicBezTo>
                  <a:pt x="7284615" y="2602868"/>
                  <a:pt x="7283083" y="2611287"/>
                  <a:pt x="7283083" y="2622001"/>
                </a:cubicBezTo>
                <a:lnTo>
                  <a:pt x="7283083" y="2861548"/>
                </a:lnTo>
                <a:lnTo>
                  <a:pt x="7364254" y="2861548"/>
                </a:lnTo>
                <a:lnTo>
                  <a:pt x="7364254" y="2519448"/>
                </a:lnTo>
                <a:lnTo>
                  <a:pt x="7241733" y="2519448"/>
                </a:lnTo>
                <a:lnTo>
                  <a:pt x="7150608" y="2732208"/>
                </a:lnTo>
                <a:cubicBezTo>
                  <a:pt x="7140653" y="2755933"/>
                  <a:pt x="7138356" y="2764351"/>
                  <a:pt x="7134528" y="2778893"/>
                </a:cubicBezTo>
                <a:cubicBezTo>
                  <a:pt x="7129933" y="2759759"/>
                  <a:pt x="7126104" y="2750575"/>
                  <a:pt x="7116915" y="2727616"/>
                </a:cubicBezTo>
                <a:lnTo>
                  <a:pt x="7028088" y="2517917"/>
                </a:lnTo>
                <a:lnTo>
                  <a:pt x="6904801" y="2517917"/>
                </a:lnTo>
                <a:lnTo>
                  <a:pt x="6904801" y="2860782"/>
                </a:lnTo>
                <a:lnTo>
                  <a:pt x="6904801" y="2860782"/>
                </a:lnTo>
                <a:close/>
                <a:moveTo>
                  <a:pt x="7406370" y="2775066"/>
                </a:moveTo>
                <a:cubicBezTo>
                  <a:pt x="7450784" y="2861548"/>
                  <a:pt x="7537314" y="2871497"/>
                  <a:pt x="7593214" y="2871497"/>
                </a:cubicBezTo>
                <a:cubicBezTo>
                  <a:pt x="7636096" y="2871497"/>
                  <a:pt x="7767040" y="2867670"/>
                  <a:pt x="7767040" y="2757463"/>
                </a:cubicBezTo>
                <a:cubicBezTo>
                  <a:pt x="7767040" y="2682462"/>
                  <a:pt x="7699654" y="2667921"/>
                  <a:pt x="7659834" y="2660267"/>
                </a:cubicBezTo>
                <a:cubicBezTo>
                  <a:pt x="7643754" y="2657206"/>
                  <a:pt x="7574070" y="2644961"/>
                  <a:pt x="7560286" y="2641900"/>
                </a:cubicBezTo>
                <a:cubicBezTo>
                  <a:pt x="7534251" y="2635777"/>
                  <a:pt x="7514341" y="2630420"/>
                  <a:pt x="7514341" y="2608225"/>
                </a:cubicBezTo>
                <a:cubicBezTo>
                  <a:pt x="7514341" y="2576082"/>
                  <a:pt x="7553395" y="2568428"/>
                  <a:pt x="7590917" y="2568428"/>
                </a:cubicBezTo>
                <a:cubicBezTo>
                  <a:pt x="7606998" y="2568428"/>
                  <a:pt x="7636862" y="2570724"/>
                  <a:pt x="7659834" y="2581439"/>
                </a:cubicBezTo>
                <a:cubicBezTo>
                  <a:pt x="7680510" y="2591388"/>
                  <a:pt x="7686636" y="2604399"/>
                  <a:pt x="7689699" y="2609756"/>
                </a:cubicBezTo>
                <a:lnTo>
                  <a:pt x="7770869" y="2589092"/>
                </a:lnTo>
                <a:cubicBezTo>
                  <a:pt x="7763977" y="2577612"/>
                  <a:pt x="7749428" y="2553122"/>
                  <a:pt x="7714203" y="2533989"/>
                </a:cubicBezTo>
                <a:cubicBezTo>
                  <a:pt x="7678978" y="2514856"/>
                  <a:pt x="7640691" y="2507202"/>
                  <a:pt x="7590917" y="2507202"/>
                </a:cubicBezTo>
                <a:cubicBezTo>
                  <a:pt x="7536548" y="2507202"/>
                  <a:pt x="7473756" y="2519448"/>
                  <a:pt x="7444658" y="2565367"/>
                </a:cubicBezTo>
                <a:cubicBezTo>
                  <a:pt x="7436234" y="2579143"/>
                  <a:pt x="7430874" y="2596745"/>
                  <a:pt x="7430874" y="2613582"/>
                </a:cubicBezTo>
                <a:cubicBezTo>
                  <a:pt x="7430874" y="2690880"/>
                  <a:pt x="7510512" y="2706187"/>
                  <a:pt x="7541909" y="2712309"/>
                </a:cubicBezTo>
                <a:cubicBezTo>
                  <a:pt x="7557989" y="2715371"/>
                  <a:pt x="7628439" y="2726085"/>
                  <a:pt x="7642222" y="2729147"/>
                </a:cubicBezTo>
                <a:cubicBezTo>
                  <a:pt x="7660600" y="2732208"/>
                  <a:pt x="7684339" y="2738330"/>
                  <a:pt x="7684339" y="2762821"/>
                </a:cubicBezTo>
                <a:cubicBezTo>
                  <a:pt x="7684339" y="2804148"/>
                  <a:pt x="7619250" y="2807975"/>
                  <a:pt x="7597809" y="2807975"/>
                </a:cubicBezTo>
                <a:cubicBezTo>
                  <a:pt x="7551097" y="2807975"/>
                  <a:pt x="7502089" y="2795730"/>
                  <a:pt x="7482945" y="2754402"/>
                </a:cubicBezTo>
                <a:lnTo>
                  <a:pt x="7406370" y="2775066"/>
                </a:lnTo>
                <a:lnTo>
                  <a:pt x="7406370" y="2775066"/>
                </a:lnTo>
                <a:close/>
              </a:path>
            </a:pathLst>
          </a:custGeom>
          <a:solidFill>
            <a:schemeClr val="bg1"/>
          </a:solidFill>
          <a:ln w="765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B2A420-8A5A-4A60-9C68-40870CEB04E2}"/>
              </a:ext>
            </a:extLst>
          </p:cNvPr>
          <p:cNvSpPr txBox="1"/>
          <p:nvPr userDrawn="1"/>
        </p:nvSpPr>
        <p:spPr>
          <a:xfrm>
            <a:off x="557213" y="615275"/>
            <a:ext cx="2160000" cy="30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b="0" noProof="0">
                <a:solidFill>
                  <a:schemeClr val="bg1"/>
                </a:solidFill>
              </a:rPr>
              <a:t>We make ideas flow.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0EB8BAE-FC5C-44B0-8AFD-9805975C00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62" y="4458762"/>
            <a:ext cx="3528000" cy="140661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D0C34FB-BEB8-4D76-979A-4ACDCB57FD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3661200"/>
            <a:ext cx="9522000" cy="795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2200"/>
              </a:spcAft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2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2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20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867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9C0035-9B72-4A78-AD28-C06F26A6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576263"/>
            <a:ext cx="110839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513775-EB27-48F6-89AA-161B84FCA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2220685"/>
            <a:ext cx="11083925" cy="4059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376288-E58C-4579-97CB-8DE173D13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480" y="6498000"/>
            <a:ext cx="592361" cy="1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779857FA-05AD-449C-93C3-91901DF8AB7F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A0594D0-53E9-4DF6-9BC3-77D292F43D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7213" y="6436800"/>
            <a:ext cx="727200" cy="268607"/>
            <a:chOff x="2128842" y="1961028"/>
            <a:chExt cx="7692091" cy="2841241"/>
          </a:xfrm>
        </p:grpSpPr>
        <p:sp>
          <p:nvSpPr>
            <p:cNvPr id="7" name="Freihandform 4">
              <a:extLst>
                <a:ext uri="{FF2B5EF4-FFF2-40B4-BE49-F238E27FC236}">
                  <a16:creationId xmlns:a16="http://schemas.microsoft.com/office/drawing/2014/main" id="{4008BCAA-76B6-4678-AD48-CB34195FF34E}"/>
                </a:ext>
              </a:extLst>
            </p:cNvPr>
            <p:cNvSpPr/>
            <p:nvPr/>
          </p:nvSpPr>
          <p:spPr>
            <a:xfrm>
              <a:off x="2128842" y="1961028"/>
              <a:ext cx="7686552" cy="2127704"/>
            </a:xfrm>
            <a:custGeom>
              <a:avLst/>
              <a:gdLst>
                <a:gd name="connsiteX0" fmla="*/ 2142487 w 7686552"/>
                <a:gd name="connsiteY0" fmla="*/ 894226 h 2127704"/>
                <a:gd name="connsiteX1" fmla="*/ 2491414 w 7686552"/>
                <a:gd name="connsiteY1" fmla="*/ 894226 h 2127704"/>
                <a:gd name="connsiteX2" fmla="*/ 2491414 w 7686552"/>
                <a:gd name="connsiteY2" fmla="*/ 2076079 h 2127704"/>
                <a:gd name="connsiteX3" fmla="*/ 2142487 w 7686552"/>
                <a:gd name="connsiteY3" fmla="*/ 2076079 h 2127704"/>
                <a:gd name="connsiteX4" fmla="*/ 2142487 w 7686552"/>
                <a:gd name="connsiteY4" fmla="*/ 1962688 h 2127704"/>
                <a:gd name="connsiteX5" fmla="*/ 2024332 w 7686552"/>
                <a:gd name="connsiteY5" fmla="*/ 2055798 h 2127704"/>
                <a:gd name="connsiteX6" fmla="*/ 1759406 w 7686552"/>
                <a:gd name="connsiteY6" fmla="*/ 2110189 h 2127704"/>
                <a:gd name="connsiteX7" fmla="*/ 1457556 w 7686552"/>
                <a:gd name="connsiteY7" fmla="*/ 1985735 h 2127704"/>
                <a:gd name="connsiteX8" fmla="*/ 1385555 w 7686552"/>
                <a:gd name="connsiteY8" fmla="*/ 1637263 h 2127704"/>
                <a:gd name="connsiteX9" fmla="*/ 1385555 w 7686552"/>
                <a:gd name="connsiteY9" fmla="*/ 895148 h 2127704"/>
                <a:gd name="connsiteX10" fmla="*/ 1736328 w 7686552"/>
                <a:gd name="connsiteY10" fmla="*/ 895148 h 2127704"/>
                <a:gd name="connsiteX11" fmla="*/ 1736328 w 7686552"/>
                <a:gd name="connsiteY11" fmla="*/ 1628044 h 2127704"/>
                <a:gd name="connsiteX12" fmla="*/ 1763098 w 7686552"/>
                <a:gd name="connsiteY12" fmla="*/ 1768170 h 2127704"/>
                <a:gd name="connsiteX13" fmla="*/ 1926484 w 7686552"/>
                <a:gd name="connsiteY13" fmla="*/ 1832702 h 2127704"/>
                <a:gd name="connsiteX14" fmla="*/ 2061255 w 7686552"/>
                <a:gd name="connsiteY14" fmla="*/ 1797671 h 2127704"/>
                <a:gd name="connsiteX15" fmla="*/ 2140641 w 7686552"/>
                <a:gd name="connsiteY15" fmla="*/ 1629888 h 2127704"/>
                <a:gd name="connsiteX16" fmla="*/ 2140641 w 7686552"/>
                <a:gd name="connsiteY16" fmla="*/ 894226 h 2127704"/>
                <a:gd name="connsiteX17" fmla="*/ 2142487 w 7686552"/>
                <a:gd name="connsiteY17" fmla="*/ 894226 h 2127704"/>
                <a:gd name="connsiteX18" fmla="*/ 332312 w 7686552"/>
                <a:gd name="connsiteY18" fmla="*/ 1481465 h 2127704"/>
                <a:gd name="connsiteX19" fmla="*/ 588007 w 7686552"/>
                <a:gd name="connsiteY19" fmla="*/ 1121931 h 2127704"/>
                <a:gd name="connsiteX20" fmla="*/ 844625 w 7686552"/>
                <a:gd name="connsiteY20" fmla="*/ 1479621 h 2127704"/>
                <a:gd name="connsiteX21" fmla="*/ 774471 w 7686552"/>
                <a:gd name="connsiteY21" fmla="*/ 1769092 h 2127704"/>
                <a:gd name="connsiteX22" fmla="*/ 593546 w 7686552"/>
                <a:gd name="connsiteY22" fmla="*/ 1857593 h 2127704"/>
                <a:gd name="connsiteX23" fmla="*/ 386774 w 7686552"/>
                <a:gd name="connsiteY23" fmla="*/ 1746967 h 2127704"/>
                <a:gd name="connsiteX24" fmla="*/ 332312 w 7686552"/>
                <a:gd name="connsiteY24" fmla="*/ 1481465 h 2127704"/>
                <a:gd name="connsiteX25" fmla="*/ 332312 w 7686552"/>
                <a:gd name="connsiteY25" fmla="*/ 1481465 h 2127704"/>
                <a:gd name="connsiteX26" fmla="*/ 341543 w 7686552"/>
                <a:gd name="connsiteY26" fmla="*/ 483066 h 2127704"/>
                <a:gd name="connsiteX27" fmla="*/ 1846 w 7686552"/>
                <a:gd name="connsiteY27" fmla="*/ 483066 h 2127704"/>
                <a:gd name="connsiteX28" fmla="*/ 1846 w 7686552"/>
                <a:gd name="connsiteY28" fmla="*/ 2083454 h 2127704"/>
                <a:gd name="connsiteX29" fmla="*/ 336927 w 7686552"/>
                <a:gd name="connsiteY29" fmla="*/ 2083454 h 2127704"/>
                <a:gd name="connsiteX30" fmla="*/ 323081 w 7686552"/>
                <a:gd name="connsiteY30" fmla="*/ 1959000 h 2127704"/>
                <a:gd name="connsiteX31" fmla="*/ 670162 w 7686552"/>
                <a:gd name="connsiteY31" fmla="*/ 2114798 h 2127704"/>
                <a:gd name="connsiteX32" fmla="*/ 1119706 w 7686552"/>
                <a:gd name="connsiteY32" fmla="*/ 1831780 h 2127704"/>
                <a:gd name="connsiteX33" fmla="*/ 1191706 w 7686552"/>
                <a:gd name="connsiteY33" fmla="*/ 1467637 h 2127704"/>
                <a:gd name="connsiteX34" fmla="*/ 680316 w 7686552"/>
                <a:gd name="connsiteY34" fmla="*/ 865648 h 2127704"/>
                <a:gd name="connsiteX35" fmla="*/ 340619 w 7686552"/>
                <a:gd name="connsiteY35" fmla="*/ 1008539 h 2127704"/>
                <a:gd name="connsiteX36" fmla="*/ 340619 w 7686552"/>
                <a:gd name="connsiteY36" fmla="*/ 483066 h 2127704"/>
                <a:gd name="connsiteX37" fmla="*/ 341543 w 7686552"/>
                <a:gd name="connsiteY37" fmla="*/ 483066 h 2127704"/>
                <a:gd name="connsiteX38" fmla="*/ 3106191 w 7686552"/>
                <a:gd name="connsiteY38" fmla="*/ 1024211 h 2127704"/>
                <a:gd name="connsiteX39" fmla="*/ 3106191 w 7686552"/>
                <a:gd name="connsiteY39" fmla="*/ 899757 h 2127704"/>
                <a:gd name="connsiteX40" fmla="*/ 2766495 w 7686552"/>
                <a:gd name="connsiteY40" fmla="*/ 899757 h 2127704"/>
                <a:gd name="connsiteX41" fmla="*/ 2766495 w 7686552"/>
                <a:gd name="connsiteY41" fmla="*/ 2083454 h 2127704"/>
                <a:gd name="connsiteX42" fmla="*/ 3115422 w 7686552"/>
                <a:gd name="connsiteY42" fmla="*/ 2083454 h 2127704"/>
                <a:gd name="connsiteX43" fmla="*/ 3115422 w 7686552"/>
                <a:gd name="connsiteY43" fmla="*/ 1417855 h 2127704"/>
                <a:gd name="connsiteX44" fmla="*/ 3333270 w 7686552"/>
                <a:gd name="connsiteY44" fmla="*/ 1214119 h 2127704"/>
                <a:gd name="connsiteX45" fmla="*/ 3448656 w 7686552"/>
                <a:gd name="connsiteY45" fmla="*/ 1195681 h 2127704"/>
                <a:gd name="connsiteX46" fmla="*/ 3448656 w 7686552"/>
                <a:gd name="connsiteY46" fmla="*/ 887773 h 2127704"/>
                <a:gd name="connsiteX47" fmla="*/ 3106191 w 7686552"/>
                <a:gd name="connsiteY47" fmla="*/ 1024211 h 2127704"/>
                <a:gd name="connsiteX48" fmla="*/ 3106191 w 7686552"/>
                <a:gd name="connsiteY48" fmla="*/ 1024211 h 2127704"/>
                <a:gd name="connsiteX49" fmla="*/ 3618505 w 7686552"/>
                <a:gd name="connsiteY49" fmla="*/ 485832 h 2127704"/>
                <a:gd name="connsiteX50" fmla="*/ 3618505 w 7686552"/>
                <a:gd name="connsiteY50" fmla="*/ 2083454 h 2127704"/>
                <a:gd name="connsiteX51" fmla="*/ 3958201 w 7686552"/>
                <a:gd name="connsiteY51" fmla="*/ 2083454 h 2127704"/>
                <a:gd name="connsiteX52" fmla="*/ 3958201 w 7686552"/>
                <a:gd name="connsiteY52" fmla="*/ 1714701 h 2127704"/>
                <a:gd name="connsiteX53" fmla="*/ 4107741 w 7686552"/>
                <a:gd name="connsiteY53" fmla="*/ 1574575 h 2127704"/>
                <a:gd name="connsiteX54" fmla="*/ 4411437 w 7686552"/>
                <a:gd name="connsiteY54" fmla="*/ 2083454 h 2127704"/>
                <a:gd name="connsiteX55" fmla="*/ 4814827 w 7686552"/>
                <a:gd name="connsiteY55" fmla="*/ 2083454 h 2127704"/>
                <a:gd name="connsiteX56" fmla="*/ 4355129 w 7686552"/>
                <a:gd name="connsiteY56" fmla="*/ 1322901 h 2127704"/>
                <a:gd name="connsiteX57" fmla="*/ 4763134 w 7686552"/>
                <a:gd name="connsiteY57" fmla="*/ 901601 h 2127704"/>
                <a:gd name="connsiteX58" fmla="*/ 4344052 w 7686552"/>
                <a:gd name="connsiteY58" fmla="*/ 901601 h 2127704"/>
                <a:gd name="connsiteX59" fmla="*/ 3960970 w 7686552"/>
                <a:gd name="connsiteY59" fmla="*/ 1306307 h 2127704"/>
                <a:gd name="connsiteX60" fmla="*/ 3960970 w 7686552"/>
                <a:gd name="connsiteY60" fmla="*/ 485832 h 2127704"/>
                <a:gd name="connsiteX61" fmla="*/ 3618505 w 7686552"/>
                <a:gd name="connsiteY61" fmla="*/ 485832 h 2127704"/>
                <a:gd name="connsiteX62" fmla="*/ 3618505 w 7686552"/>
                <a:gd name="connsiteY62" fmla="*/ 485832 h 2127704"/>
                <a:gd name="connsiteX63" fmla="*/ 5655760 w 7686552"/>
                <a:gd name="connsiteY63" fmla="*/ 1345948 h 2127704"/>
                <a:gd name="connsiteX64" fmla="*/ 5172985 w 7686552"/>
                <a:gd name="connsiteY64" fmla="*/ 1345948 h 2127704"/>
                <a:gd name="connsiteX65" fmla="*/ 5243139 w 7686552"/>
                <a:gd name="connsiteY65" fmla="*/ 1190150 h 2127704"/>
                <a:gd name="connsiteX66" fmla="*/ 5420372 w 7686552"/>
                <a:gd name="connsiteY66" fmla="*/ 1113634 h 2127704"/>
                <a:gd name="connsiteX67" fmla="*/ 5590221 w 7686552"/>
                <a:gd name="connsiteY67" fmla="*/ 1179088 h 2127704"/>
                <a:gd name="connsiteX68" fmla="*/ 5655760 w 7686552"/>
                <a:gd name="connsiteY68" fmla="*/ 1345948 h 2127704"/>
                <a:gd name="connsiteX69" fmla="*/ 5655760 w 7686552"/>
                <a:gd name="connsiteY69" fmla="*/ 1345948 h 2127704"/>
                <a:gd name="connsiteX70" fmla="*/ 6002841 w 7686552"/>
                <a:gd name="connsiteY70" fmla="*/ 1782921 h 2127704"/>
                <a:gd name="connsiteX71" fmla="*/ 5739760 w 7686552"/>
                <a:gd name="connsiteY71" fmla="*/ 1649248 h 2127704"/>
                <a:gd name="connsiteX72" fmla="*/ 5436065 w 7686552"/>
                <a:gd name="connsiteY72" fmla="*/ 1850218 h 2127704"/>
                <a:gd name="connsiteX73" fmla="*/ 5171139 w 7686552"/>
                <a:gd name="connsiteY73" fmla="*/ 1563513 h 2127704"/>
                <a:gd name="connsiteX74" fmla="*/ 6015764 w 7686552"/>
                <a:gd name="connsiteY74" fmla="*/ 1563513 h 2127704"/>
                <a:gd name="connsiteX75" fmla="*/ 5848685 w 7686552"/>
                <a:gd name="connsiteY75" fmla="*/ 1034352 h 2127704"/>
                <a:gd name="connsiteX76" fmla="*/ 5423141 w 7686552"/>
                <a:gd name="connsiteY76" fmla="*/ 864726 h 2127704"/>
                <a:gd name="connsiteX77" fmla="*/ 4815750 w 7686552"/>
                <a:gd name="connsiteY77" fmla="*/ 1516497 h 2127704"/>
                <a:gd name="connsiteX78" fmla="*/ 5413911 w 7686552"/>
                <a:gd name="connsiteY78" fmla="*/ 2127705 h 2127704"/>
                <a:gd name="connsiteX79" fmla="*/ 5859762 w 7686552"/>
                <a:gd name="connsiteY79" fmla="*/ 1959922 h 2127704"/>
                <a:gd name="connsiteX80" fmla="*/ 6002841 w 7686552"/>
                <a:gd name="connsiteY80" fmla="*/ 1782921 h 2127704"/>
                <a:gd name="connsiteX81" fmla="*/ 6002841 w 7686552"/>
                <a:gd name="connsiteY81" fmla="*/ 1782921 h 2127704"/>
                <a:gd name="connsiteX82" fmla="*/ 6553001 w 7686552"/>
                <a:gd name="connsiteY82" fmla="*/ 1024211 h 2127704"/>
                <a:gd name="connsiteX83" fmla="*/ 6553001 w 7686552"/>
                <a:gd name="connsiteY83" fmla="*/ 899757 h 2127704"/>
                <a:gd name="connsiteX84" fmla="*/ 6213305 w 7686552"/>
                <a:gd name="connsiteY84" fmla="*/ 899757 h 2127704"/>
                <a:gd name="connsiteX85" fmla="*/ 6213305 w 7686552"/>
                <a:gd name="connsiteY85" fmla="*/ 2083454 h 2127704"/>
                <a:gd name="connsiteX86" fmla="*/ 6562232 w 7686552"/>
                <a:gd name="connsiteY86" fmla="*/ 2083454 h 2127704"/>
                <a:gd name="connsiteX87" fmla="*/ 6562232 w 7686552"/>
                <a:gd name="connsiteY87" fmla="*/ 1417855 h 2127704"/>
                <a:gd name="connsiteX88" fmla="*/ 6780081 w 7686552"/>
                <a:gd name="connsiteY88" fmla="*/ 1214119 h 2127704"/>
                <a:gd name="connsiteX89" fmla="*/ 6895467 w 7686552"/>
                <a:gd name="connsiteY89" fmla="*/ 1195681 h 2127704"/>
                <a:gd name="connsiteX90" fmla="*/ 6895467 w 7686552"/>
                <a:gd name="connsiteY90" fmla="*/ 887773 h 2127704"/>
                <a:gd name="connsiteX91" fmla="*/ 6553001 w 7686552"/>
                <a:gd name="connsiteY91" fmla="*/ 1024211 h 2127704"/>
                <a:gd name="connsiteX92" fmla="*/ 6553001 w 7686552"/>
                <a:gd name="connsiteY92" fmla="*/ 1024211 h 2127704"/>
                <a:gd name="connsiteX93" fmla="*/ 7110546 w 7686552"/>
                <a:gd name="connsiteY93" fmla="*/ 920961 h 2127704"/>
                <a:gd name="connsiteX94" fmla="*/ 7110546 w 7686552"/>
                <a:gd name="connsiteY94" fmla="*/ 1710092 h 2127704"/>
                <a:gd name="connsiteX95" fmla="*/ 7160393 w 7686552"/>
                <a:gd name="connsiteY95" fmla="*/ 1977438 h 2127704"/>
                <a:gd name="connsiteX96" fmla="*/ 7486243 w 7686552"/>
                <a:gd name="connsiteY96" fmla="*/ 2092673 h 2127704"/>
                <a:gd name="connsiteX97" fmla="*/ 7669938 w 7686552"/>
                <a:gd name="connsiteY97" fmla="*/ 2074235 h 2127704"/>
                <a:gd name="connsiteX98" fmla="*/ 7669938 w 7686552"/>
                <a:gd name="connsiteY98" fmla="*/ 1802280 h 2127704"/>
                <a:gd name="connsiteX99" fmla="*/ 7545321 w 7686552"/>
                <a:gd name="connsiteY99" fmla="*/ 1806890 h 2127704"/>
                <a:gd name="connsiteX100" fmla="*/ 7454858 w 7686552"/>
                <a:gd name="connsiteY100" fmla="*/ 1673217 h 2127704"/>
                <a:gd name="connsiteX101" fmla="*/ 7454858 w 7686552"/>
                <a:gd name="connsiteY101" fmla="*/ 1189228 h 2127704"/>
                <a:gd name="connsiteX102" fmla="*/ 7686553 w 7686552"/>
                <a:gd name="connsiteY102" fmla="*/ 1189228 h 2127704"/>
                <a:gd name="connsiteX103" fmla="*/ 7686553 w 7686552"/>
                <a:gd name="connsiteY103" fmla="*/ 928336 h 2127704"/>
                <a:gd name="connsiteX104" fmla="*/ 7457627 w 7686552"/>
                <a:gd name="connsiteY104" fmla="*/ 928336 h 2127704"/>
                <a:gd name="connsiteX105" fmla="*/ 7457627 w 7686552"/>
                <a:gd name="connsiteY105" fmla="*/ 559583 h 2127704"/>
                <a:gd name="connsiteX106" fmla="*/ 7110546 w 7686552"/>
                <a:gd name="connsiteY106" fmla="*/ 559583 h 2127704"/>
                <a:gd name="connsiteX107" fmla="*/ 7110546 w 7686552"/>
                <a:gd name="connsiteY107" fmla="*/ 926492 h 2127704"/>
                <a:gd name="connsiteX108" fmla="*/ 0 w 7686552"/>
                <a:gd name="connsiteY108" fmla="*/ 290393 h 2127704"/>
                <a:gd name="connsiteX109" fmla="*/ 774471 w 7686552"/>
                <a:gd name="connsiteY109" fmla="*/ 290393 h 2127704"/>
                <a:gd name="connsiteX110" fmla="*/ 1119706 w 7686552"/>
                <a:gd name="connsiteY110" fmla="*/ 290393 h 2127704"/>
                <a:gd name="connsiteX111" fmla="*/ 1119706 w 7686552"/>
                <a:gd name="connsiteY111" fmla="*/ 0 h 2127704"/>
                <a:gd name="connsiteX112" fmla="*/ 0 w 7686552"/>
                <a:gd name="connsiteY112" fmla="*/ 0 h 2127704"/>
                <a:gd name="connsiteX113" fmla="*/ 0 w 7686552"/>
                <a:gd name="connsiteY113" fmla="*/ 290393 h 2127704"/>
                <a:gd name="connsiteX114" fmla="*/ 0 w 7686552"/>
                <a:gd name="connsiteY114" fmla="*/ 290393 h 2127704"/>
                <a:gd name="connsiteX115" fmla="*/ 1424325 w 7686552"/>
                <a:gd name="connsiteY115" fmla="*/ 290393 h 2127704"/>
                <a:gd name="connsiteX116" fmla="*/ 1579403 w 7686552"/>
                <a:gd name="connsiteY116" fmla="*/ 290393 h 2127704"/>
                <a:gd name="connsiteX117" fmla="*/ 1734482 w 7686552"/>
                <a:gd name="connsiteY117" fmla="*/ 290393 h 2127704"/>
                <a:gd name="connsiteX118" fmla="*/ 1734482 w 7686552"/>
                <a:gd name="connsiteY118" fmla="*/ 0 h 2127704"/>
                <a:gd name="connsiteX119" fmla="*/ 1424325 w 7686552"/>
                <a:gd name="connsiteY119" fmla="*/ 0 h 2127704"/>
                <a:gd name="connsiteX120" fmla="*/ 1424325 w 7686552"/>
                <a:gd name="connsiteY120" fmla="*/ 290393 h 2127704"/>
                <a:gd name="connsiteX121" fmla="*/ 1424325 w 7686552"/>
                <a:gd name="connsiteY121" fmla="*/ 290393 h 2127704"/>
                <a:gd name="connsiteX122" fmla="*/ 2130487 w 7686552"/>
                <a:gd name="connsiteY122" fmla="*/ 290393 h 2127704"/>
                <a:gd name="connsiteX123" fmla="*/ 2280027 w 7686552"/>
                <a:gd name="connsiteY123" fmla="*/ 290393 h 2127704"/>
                <a:gd name="connsiteX124" fmla="*/ 2429567 w 7686552"/>
                <a:gd name="connsiteY124" fmla="*/ 290393 h 2127704"/>
                <a:gd name="connsiteX125" fmla="*/ 2429567 w 7686552"/>
                <a:gd name="connsiteY125" fmla="*/ 0 h 2127704"/>
                <a:gd name="connsiteX126" fmla="*/ 2130487 w 7686552"/>
                <a:gd name="connsiteY126" fmla="*/ 0 h 2127704"/>
                <a:gd name="connsiteX127" fmla="*/ 2130487 w 7686552"/>
                <a:gd name="connsiteY127" fmla="*/ 290393 h 2127704"/>
                <a:gd name="connsiteX128" fmla="*/ 2130487 w 7686552"/>
                <a:gd name="connsiteY128" fmla="*/ 290393 h 2127704"/>
                <a:gd name="connsiteX129" fmla="*/ 2761879 w 7686552"/>
                <a:gd name="connsiteY129" fmla="*/ 290393 h 2127704"/>
                <a:gd name="connsiteX130" fmla="*/ 3448656 w 7686552"/>
                <a:gd name="connsiteY130" fmla="*/ 290393 h 2127704"/>
                <a:gd name="connsiteX131" fmla="*/ 7681938 w 7686552"/>
                <a:gd name="connsiteY131" fmla="*/ 290393 h 2127704"/>
                <a:gd name="connsiteX132" fmla="*/ 7681938 w 7686552"/>
                <a:gd name="connsiteY132" fmla="*/ 0 h 2127704"/>
                <a:gd name="connsiteX133" fmla="*/ 2761879 w 7686552"/>
                <a:gd name="connsiteY133" fmla="*/ 0 h 2127704"/>
                <a:gd name="connsiteX134" fmla="*/ 2761879 w 7686552"/>
                <a:gd name="connsiteY134" fmla="*/ 290393 h 2127704"/>
                <a:gd name="connsiteX135" fmla="*/ 2761879 w 7686552"/>
                <a:gd name="connsiteY135" fmla="*/ 290393 h 21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7686552" h="2127704">
                  <a:moveTo>
                    <a:pt x="2142487" y="894226"/>
                  </a:moveTo>
                  <a:lnTo>
                    <a:pt x="2491414" y="894226"/>
                  </a:lnTo>
                  <a:lnTo>
                    <a:pt x="2491414" y="2076079"/>
                  </a:lnTo>
                  <a:lnTo>
                    <a:pt x="2142487" y="2076079"/>
                  </a:lnTo>
                  <a:lnTo>
                    <a:pt x="2142487" y="1962688"/>
                  </a:lnTo>
                  <a:cubicBezTo>
                    <a:pt x="2108333" y="2001407"/>
                    <a:pt x="2088025" y="2023532"/>
                    <a:pt x="2024332" y="2055798"/>
                  </a:cubicBezTo>
                  <a:cubicBezTo>
                    <a:pt x="1954177" y="2091751"/>
                    <a:pt x="1836945" y="2110189"/>
                    <a:pt x="1759406" y="2110189"/>
                  </a:cubicBezTo>
                  <a:cubicBezTo>
                    <a:pt x="1682789" y="2110189"/>
                    <a:pt x="1539711" y="2099126"/>
                    <a:pt x="1457556" y="1985735"/>
                  </a:cubicBezTo>
                  <a:cubicBezTo>
                    <a:pt x="1396632" y="1900000"/>
                    <a:pt x="1385555" y="1829937"/>
                    <a:pt x="1385555" y="1637263"/>
                  </a:cubicBezTo>
                  <a:lnTo>
                    <a:pt x="1385555" y="895148"/>
                  </a:lnTo>
                  <a:lnTo>
                    <a:pt x="1736328" y="895148"/>
                  </a:lnTo>
                  <a:lnTo>
                    <a:pt x="1736328" y="1628044"/>
                  </a:lnTo>
                  <a:cubicBezTo>
                    <a:pt x="1736328" y="1680592"/>
                    <a:pt x="1736328" y="1732217"/>
                    <a:pt x="1763098" y="1768170"/>
                  </a:cubicBezTo>
                  <a:cubicBezTo>
                    <a:pt x="1783406" y="1794905"/>
                    <a:pt x="1841560" y="1832702"/>
                    <a:pt x="1926484" y="1832702"/>
                  </a:cubicBezTo>
                  <a:cubicBezTo>
                    <a:pt x="1946792" y="1832702"/>
                    <a:pt x="2009562" y="1826249"/>
                    <a:pt x="2061255" y="1797671"/>
                  </a:cubicBezTo>
                  <a:cubicBezTo>
                    <a:pt x="2136025" y="1752499"/>
                    <a:pt x="2137872" y="1693498"/>
                    <a:pt x="2140641" y="1629888"/>
                  </a:cubicBezTo>
                  <a:lnTo>
                    <a:pt x="2140641" y="894226"/>
                  </a:lnTo>
                  <a:lnTo>
                    <a:pt x="2142487" y="894226"/>
                  </a:lnTo>
                  <a:close/>
                  <a:moveTo>
                    <a:pt x="332312" y="1481465"/>
                  </a:moveTo>
                  <a:cubicBezTo>
                    <a:pt x="332312" y="1411402"/>
                    <a:pt x="335081" y="1135759"/>
                    <a:pt x="588007" y="1121931"/>
                  </a:cubicBezTo>
                  <a:cubicBezTo>
                    <a:pt x="785548" y="1110868"/>
                    <a:pt x="844625" y="1291557"/>
                    <a:pt x="844625" y="1479621"/>
                  </a:cubicBezTo>
                  <a:cubicBezTo>
                    <a:pt x="844625" y="1532169"/>
                    <a:pt x="838164" y="1686123"/>
                    <a:pt x="774471" y="1769092"/>
                  </a:cubicBezTo>
                  <a:cubicBezTo>
                    <a:pt x="744932" y="1805046"/>
                    <a:pt x="685854" y="1857593"/>
                    <a:pt x="593546" y="1857593"/>
                  </a:cubicBezTo>
                  <a:cubicBezTo>
                    <a:pt x="514160" y="1857593"/>
                    <a:pt x="432928" y="1818874"/>
                    <a:pt x="386774" y="1746967"/>
                  </a:cubicBezTo>
                  <a:cubicBezTo>
                    <a:pt x="346158" y="1675982"/>
                    <a:pt x="332312" y="1567200"/>
                    <a:pt x="332312" y="1481465"/>
                  </a:cubicBezTo>
                  <a:lnTo>
                    <a:pt x="332312" y="1481465"/>
                  </a:lnTo>
                  <a:close/>
                  <a:moveTo>
                    <a:pt x="341543" y="483066"/>
                  </a:moveTo>
                  <a:lnTo>
                    <a:pt x="1846" y="483066"/>
                  </a:lnTo>
                  <a:lnTo>
                    <a:pt x="1846" y="2083454"/>
                  </a:lnTo>
                  <a:lnTo>
                    <a:pt x="336927" y="2083454"/>
                  </a:lnTo>
                  <a:lnTo>
                    <a:pt x="323081" y="1959000"/>
                  </a:lnTo>
                  <a:cubicBezTo>
                    <a:pt x="366466" y="2006938"/>
                    <a:pt x="461544" y="2114798"/>
                    <a:pt x="670162" y="2114798"/>
                  </a:cubicBezTo>
                  <a:cubicBezTo>
                    <a:pt x="905549" y="2114798"/>
                    <a:pt x="1058782" y="1965453"/>
                    <a:pt x="1119706" y="1831780"/>
                  </a:cubicBezTo>
                  <a:cubicBezTo>
                    <a:pt x="1171399" y="1727608"/>
                    <a:pt x="1191706" y="1587481"/>
                    <a:pt x="1191706" y="1467637"/>
                  </a:cubicBezTo>
                  <a:cubicBezTo>
                    <a:pt x="1191706" y="996555"/>
                    <a:pt x="871395" y="865648"/>
                    <a:pt x="680316" y="865648"/>
                  </a:cubicBezTo>
                  <a:cubicBezTo>
                    <a:pt x="478160" y="865648"/>
                    <a:pt x="390466" y="955992"/>
                    <a:pt x="340619" y="1008539"/>
                  </a:cubicBezTo>
                  <a:lnTo>
                    <a:pt x="340619" y="483066"/>
                  </a:lnTo>
                  <a:lnTo>
                    <a:pt x="341543" y="483066"/>
                  </a:lnTo>
                  <a:close/>
                  <a:moveTo>
                    <a:pt x="3106191" y="1024211"/>
                  </a:moveTo>
                  <a:lnTo>
                    <a:pt x="3106191" y="899757"/>
                  </a:lnTo>
                  <a:lnTo>
                    <a:pt x="2766495" y="899757"/>
                  </a:lnTo>
                  <a:lnTo>
                    <a:pt x="2766495" y="2083454"/>
                  </a:lnTo>
                  <a:lnTo>
                    <a:pt x="3115422" y="2083454"/>
                  </a:lnTo>
                  <a:lnTo>
                    <a:pt x="3115422" y="1417855"/>
                  </a:lnTo>
                  <a:cubicBezTo>
                    <a:pt x="3115422" y="1268510"/>
                    <a:pt x="3165269" y="1243619"/>
                    <a:pt x="3333270" y="1214119"/>
                  </a:cubicBezTo>
                  <a:lnTo>
                    <a:pt x="3448656" y="1195681"/>
                  </a:lnTo>
                  <a:lnTo>
                    <a:pt x="3448656" y="887773"/>
                  </a:lnTo>
                  <a:cubicBezTo>
                    <a:pt x="3267731" y="906210"/>
                    <a:pt x="3183730" y="958758"/>
                    <a:pt x="3106191" y="1024211"/>
                  </a:cubicBezTo>
                  <a:lnTo>
                    <a:pt x="3106191" y="1024211"/>
                  </a:lnTo>
                  <a:close/>
                  <a:moveTo>
                    <a:pt x="3618505" y="485832"/>
                  </a:moveTo>
                  <a:lnTo>
                    <a:pt x="3618505" y="2083454"/>
                  </a:lnTo>
                  <a:lnTo>
                    <a:pt x="3958201" y="2083454"/>
                  </a:lnTo>
                  <a:lnTo>
                    <a:pt x="3958201" y="1714701"/>
                  </a:lnTo>
                  <a:lnTo>
                    <a:pt x="4107741" y="1574575"/>
                  </a:lnTo>
                  <a:lnTo>
                    <a:pt x="4411437" y="2083454"/>
                  </a:lnTo>
                  <a:lnTo>
                    <a:pt x="4814827" y="2083454"/>
                  </a:lnTo>
                  <a:lnTo>
                    <a:pt x="4355129" y="1322901"/>
                  </a:lnTo>
                  <a:lnTo>
                    <a:pt x="4763134" y="901601"/>
                  </a:lnTo>
                  <a:lnTo>
                    <a:pt x="4344052" y="901601"/>
                  </a:lnTo>
                  <a:lnTo>
                    <a:pt x="3960970" y="1306307"/>
                  </a:lnTo>
                  <a:lnTo>
                    <a:pt x="3960970" y="485832"/>
                  </a:lnTo>
                  <a:lnTo>
                    <a:pt x="3618505" y="485832"/>
                  </a:lnTo>
                  <a:lnTo>
                    <a:pt x="3618505" y="485832"/>
                  </a:lnTo>
                  <a:close/>
                  <a:moveTo>
                    <a:pt x="5655760" y="1345948"/>
                  </a:moveTo>
                  <a:lnTo>
                    <a:pt x="5172985" y="1345948"/>
                  </a:lnTo>
                  <a:cubicBezTo>
                    <a:pt x="5184062" y="1296167"/>
                    <a:pt x="5196062" y="1241776"/>
                    <a:pt x="5243139" y="1190150"/>
                  </a:cubicBezTo>
                  <a:cubicBezTo>
                    <a:pt x="5277294" y="1154197"/>
                    <a:pt x="5336372" y="1113634"/>
                    <a:pt x="5420372" y="1113634"/>
                  </a:cubicBezTo>
                  <a:cubicBezTo>
                    <a:pt x="5481296" y="1113634"/>
                    <a:pt x="5546835" y="1136681"/>
                    <a:pt x="5590221" y="1179088"/>
                  </a:cubicBezTo>
                  <a:cubicBezTo>
                    <a:pt x="5640067" y="1230713"/>
                    <a:pt x="5649298" y="1296167"/>
                    <a:pt x="5655760" y="1345948"/>
                  </a:cubicBezTo>
                  <a:lnTo>
                    <a:pt x="5655760" y="1345948"/>
                  </a:lnTo>
                  <a:close/>
                  <a:moveTo>
                    <a:pt x="6002841" y="1782921"/>
                  </a:moveTo>
                  <a:lnTo>
                    <a:pt x="5739760" y="1649248"/>
                  </a:lnTo>
                  <a:cubicBezTo>
                    <a:pt x="5671452" y="1736827"/>
                    <a:pt x="5634529" y="1844687"/>
                    <a:pt x="5436065" y="1850218"/>
                  </a:cubicBezTo>
                  <a:cubicBezTo>
                    <a:pt x="5261601" y="1854827"/>
                    <a:pt x="5190523" y="1713779"/>
                    <a:pt x="5171139" y="1563513"/>
                  </a:cubicBezTo>
                  <a:lnTo>
                    <a:pt x="6015764" y="1563513"/>
                  </a:lnTo>
                  <a:cubicBezTo>
                    <a:pt x="6011149" y="1429840"/>
                    <a:pt x="6001918" y="1199369"/>
                    <a:pt x="5848685" y="1034352"/>
                  </a:cubicBezTo>
                  <a:cubicBezTo>
                    <a:pt x="5697299" y="871179"/>
                    <a:pt x="5493296" y="864726"/>
                    <a:pt x="5423141" y="864726"/>
                  </a:cubicBezTo>
                  <a:cubicBezTo>
                    <a:pt x="4956059" y="864726"/>
                    <a:pt x="4815750" y="1231635"/>
                    <a:pt x="4815750" y="1516497"/>
                  </a:cubicBezTo>
                  <a:cubicBezTo>
                    <a:pt x="4815750" y="1903687"/>
                    <a:pt x="5062214" y="2127705"/>
                    <a:pt x="5413911" y="2127705"/>
                  </a:cubicBezTo>
                  <a:cubicBezTo>
                    <a:pt x="5604067" y="2127705"/>
                    <a:pt x="5758222" y="2055798"/>
                    <a:pt x="5859762" y="1959922"/>
                  </a:cubicBezTo>
                  <a:cubicBezTo>
                    <a:pt x="5920686" y="1902765"/>
                    <a:pt x="5962225" y="1843765"/>
                    <a:pt x="6002841" y="1782921"/>
                  </a:cubicBezTo>
                  <a:lnTo>
                    <a:pt x="6002841" y="1782921"/>
                  </a:lnTo>
                  <a:close/>
                  <a:moveTo>
                    <a:pt x="6553001" y="1024211"/>
                  </a:moveTo>
                  <a:lnTo>
                    <a:pt x="6553001" y="899757"/>
                  </a:lnTo>
                  <a:lnTo>
                    <a:pt x="6213305" y="899757"/>
                  </a:lnTo>
                  <a:lnTo>
                    <a:pt x="6213305" y="2083454"/>
                  </a:lnTo>
                  <a:lnTo>
                    <a:pt x="6562232" y="2083454"/>
                  </a:lnTo>
                  <a:lnTo>
                    <a:pt x="6562232" y="1417855"/>
                  </a:lnTo>
                  <a:cubicBezTo>
                    <a:pt x="6562232" y="1268510"/>
                    <a:pt x="6612079" y="1243619"/>
                    <a:pt x="6780081" y="1214119"/>
                  </a:cubicBezTo>
                  <a:lnTo>
                    <a:pt x="6895467" y="1195681"/>
                  </a:lnTo>
                  <a:lnTo>
                    <a:pt x="6895467" y="887773"/>
                  </a:lnTo>
                  <a:cubicBezTo>
                    <a:pt x="6714542" y="906210"/>
                    <a:pt x="6630540" y="958758"/>
                    <a:pt x="6553001" y="1024211"/>
                  </a:cubicBezTo>
                  <a:lnTo>
                    <a:pt x="6553001" y="1024211"/>
                  </a:lnTo>
                  <a:close/>
                  <a:moveTo>
                    <a:pt x="7110546" y="920961"/>
                  </a:moveTo>
                  <a:lnTo>
                    <a:pt x="7110546" y="1710092"/>
                  </a:lnTo>
                  <a:cubicBezTo>
                    <a:pt x="7110546" y="1823483"/>
                    <a:pt x="7113316" y="1907375"/>
                    <a:pt x="7160393" y="1977438"/>
                  </a:cubicBezTo>
                  <a:cubicBezTo>
                    <a:pt x="7235163" y="2086220"/>
                    <a:pt x="7366241" y="2092673"/>
                    <a:pt x="7486243" y="2092673"/>
                  </a:cubicBezTo>
                  <a:cubicBezTo>
                    <a:pt x="7549936" y="2092673"/>
                    <a:pt x="7595167" y="2086220"/>
                    <a:pt x="7669938" y="2074235"/>
                  </a:cubicBezTo>
                  <a:lnTo>
                    <a:pt x="7669938" y="1802280"/>
                  </a:lnTo>
                  <a:lnTo>
                    <a:pt x="7545321" y="1806890"/>
                  </a:lnTo>
                  <a:cubicBezTo>
                    <a:pt x="7453012" y="1806890"/>
                    <a:pt x="7453012" y="1746045"/>
                    <a:pt x="7454858" y="1673217"/>
                  </a:cubicBezTo>
                  <a:lnTo>
                    <a:pt x="7454858" y="1189228"/>
                  </a:lnTo>
                  <a:lnTo>
                    <a:pt x="7686553" y="1189228"/>
                  </a:lnTo>
                  <a:lnTo>
                    <a:pt x="7686553" y="928336"/>
                  </a:lnTo>
                  <a:lnTo>
                    <a:pt x="7457627" y="928336"/>
                  </a:lnTo>
                  <a:lnTo>
                    <a:pt x="7457627" y="559583"/>
                  </a:lnTo>
                  <a:lnTo>
                    <a:pt x="7110546" y="559583"/>
                  </a:lnTo>
                  <a:lnTo>
                    <a:pt x="7110546" y="926492"/>
                  </a:lnTo>
                  <a:moveTo>
                    <a:pt x="0" y="290393"/>
                  </a:moveTo>
                  <a:lnTo>
                    <a:pt x="774471" y="290393"/>
                  </a:lnTo>
                  <a:lnTo>
                    <a:pt x="1119706" y="290393"/>
                  </a:lnTo>
                  <a:lnTo>
                    <a:pt x="1119706" y="0"/>
                  </a:lnTo>
                  <a:lnTo>
                    <a:pt x="0" y="0"/>
                  </a:lnTo>
                  <a:lnTo>
                    <a:pt x="0" y="290393"/>
                  </a:lnTo>
                  <a:lnTo>
                    <a:pt x="0" y="290393"/>
                  </a:lnTo>
                  <a:close/>
                  <a:moveTo>
                    <a:pt x="1424325" y="290393"/>
                  </a:moveTo>
                  <a:lnTo>
                    <a:pt x="1579403" y="290393"/>
                  </a:lnTo>
                  <a:lnTo>
                    <a:pt x="1734482" y="290393"/>
                  </a:lnTo>
                  <a:lnTo>
                    <a:pt x="1734482" y="0"/>
                  </a:lnTo>
                  <a:lnTo>
                    <a:pt x="1424325" y="0"/>
                  </a:lnTo>
                  <a:lnTo>
                    <a:pt x="1424325" y="290393"/>
                  </a:lnTo>
                  <a:lnTo>
                    <a:pt x="1424325" y="290393"/>
                  </a:lnTo>
                  <a:close/>
                  <a:moveTo>
                    <a:pt x="2130487" y="290393"/>
                  </a:moveTo>
                  <a:lnTo>
                    <a:pt x="2280027" y="290393"/>
                  </a:lnTo>
                  <a:lnTo>
                    <a:pt x="2429567" y="290393"/>
                  </a:lnTo>
                  <a:lnTo>
                    <a:pt x="2429567" y="0"/>
                  </a:lnTo>
                  <a:lnTo>
                    <a:pt x="2130487" y="0"/>
                  </a:lnTo>
                  <a:lnTo>
                    <a:pt x="2130487" y="290393"/>
                  </a:lnTo>
                  <a:lnTo>
                    <a:pt x="2130487" y="290393"/>
                  </a:lnTo>
                  <a:close/>
                  <a:moveTo>
                    <a:pt x="2761879" y="290393"/>
                  </a:moveTo>
                  <a:lnTo>
                    <a:pt x="3448656" y="290393"/>
                  </a:lnTo>
                  <a:lnTo>
                    <a:pt x="7681938" y="290393"/>
                  </a:lnTo>
                  <a:lnTo>
                    <a:pt x="7681938" y="0"/>
                  </a:lnTo>
                  <a:lnTo>
                    <a:pt x="2761879" y="0"/>
                  </a:lnTo>
                  <a:lnTo>
                    <a:pt x="2761879" y="290393"/>
                  </a:lnTo>
                  <a:lnTo>
                    <a:pt x="2761879" y="290393"/>
                  </a:lnTo>
                  <a:close/>
                </a:path>
              </a:pathLst>
            </a:custGeom>
            <a:solidFill>
              <a:srgbClr val="7090B7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" name="Freihandform 5">
              <a:extLst>
                <a:ext uri="{FF2B5EF4-FFF2-40B4-BE49-F238E27FC236}">
                  <a16:creationId xmlns:a16="http://schemas.microsoft.com/office/drawing/2014/main" id="{82E475B1-C038-49C6-A47B-AF126534CB3A}"/>
                </a:ext>
              </a:extLst>
            </p:cNvPr>
            <p:cNvSpPr/>
            <p:nvPr/>
          </p:nvSpPr>
          <p:spPr>
            <a:xfrm>
              <a:off x="2128842" y="4440613"/>
              <a:ext cx="7692091" cy="361656"/>
            </a:xfrm>
            <a:custGeom>
              <a:avLst/>
              <a:gdLst>
                <a:gd name="connsiteX0" fmla="*/ 0 w 7692091"/>
                <a:gd name="connsiteY0" fmla="*/ 349672 h 361656"/>
                <a:gd name="connsiteX1" fmla="*/ 0 w 7692091"/>
                <a:gd name="connsiteY1" fmla="*/ 11341 h 361656"/>
                <a:gd name="connsiteX2" fmla="*/ 313850 w 7692091"/>
                <a:gd name="connsiteY2" fmla="*/ 11341 h 361656"/>
                <a:gd name="connsiteX3" fmla="*/ 313850 w 7692091"/>
                <a:gd name="connsiteY3" fmla="*/ 72186 h 361656"/>
                <a:gd name="connsiteX4" fmla="*/ 84001 w 7692091"/>
                <a:gd name="connsiteY4" fmla="*/ 72186 h 361656"/>
                <a:gd name="connsiteX5" fmla="*/ 84001 w 7692091"/>
                <a:gd name="connsiteY5" fmla="*/ 158843 h 361656"/>
                <a:gd name="connsiteX6" fmla="*/ 299080 w 7692091"/>
                <a:gd name="connsiteY6" fmla="*/ 158843 h 361656"/>
                <a:gd name="connsiteX7" fmla="*/ 299080 w 7692091"/>
                <a:gd name="connsiteY7" fmla="*/ 218765 h 361656"/>
                <a:gd name="connsiteX8" fmla="*/ 84001 w 7692091"/>
                <a:gd name="connsiteY8" fmla="*/ 218765 h 361656"/>
                <a:gd name="connsiteX9" fmla="*/ 84001 w 7692091"/>
                <a:gd name="connsiteY9" fmla="*/ 349672 h 361656"/>
                <a:gd name="connsiteX10" fmla="*/ 0 w 7692091"/>
                <a:gd name="connsiteY10" fmla="*/ 349672 h 361656"/>
                <a:gd name="connsiteX11" fmla="*/ 0 w 7692091"/>
                <a:gd name="connsiteY11" fmla="*/ 349672 h 361656"/>
                <a:gd name="connsiteX12" fmla="*/ 359081 w 7692091"/>
                <a:gd name="connsiteY12" fmla="*/ 349672 h 361656"/>
                <a:gd name="connsiteX13" fmla="*/ 632315 w 7692091"/>
                <a:gd name="connsiteY13" fmla="*/ 349672 h 361656"/>
                <a:gd name="connsiteX14" fmla="*/ 632315 w 7692091"/>
                <a:gd name="connsiteY14" fmla="*/ 286984 h 361656"/>
                <a:gd name="connsiteX15" fmla="*/ 444005 w 7692091"/>
                <a:gd name="connsiteY15" fmla="*/ 286984 h 361656"/>
                <a:gd name="connsiteX16" fmla="*/ 444005 w 7692091"/>
                <a:gd name="connsiteY16" fmla="*/ 10419 h 361656"/>
                <a:gd name="connsiteX17" fmla="*/ 359081 w 7692091"/>
                <a:gd name="connsiteY17" fmla="*/ 10419 h 361656"/>
                <a:gd name="connsiteX18" fmla="*/ 359081 w 7692091"/>
                <a:gd name="connsiteY18" fmla="*/ 349672 h 361656"/>
                <a:gd name="connsiteX19" fmla="*/ 359081 w 7692091"/>
                <a:gd name="connsiteY19" fmla="*/ 349672 h 361656"/>
                <a:gd name="connsiteX20" fmla="*/ 668316 w 7692091"/>
                <a:gd name="connsiteY20" fmla="*/ 207702 h 361656"/>
                <a:gd name="connsiteX21" fmla="*/ 721855 w 7692091"/>
                <a:gd name="connsiteY21" fmla="*/ 328469 h 361656"/>
                <a:gd name="connsiteX22" fmla="*/ 780009 w 7692091"/>
                <a:gd name="connsiteY22" fmla="*/ 353360 h 361656"/>
                <a:gd name="connsiteX23" fmla="*/ 851087 w 7692091"/>
                <a:gd name="connsiteY23" fmla="*/ 361657 h 361656"/>
                <a:gd name="connsiteX24" fmla="*/ 1002473 w 7692091"/>
                <a:gd name="connsiteY24" fmla="*/ 310031 h 361656"/>
                <a:gd name="connsiteX25" fmla="*/ 1032012 w 7692091"/>
                <a:gd name="connsiteY25" fmla="*/ 208624 h 361656"/>
                <a:gd name="connsiteX26" fmla="*/ 1032012 w 7692091"/>
                <a:gd name="connsiteY26" fmla="*/ 12263 h 361656"/>
                <a:gd name="connsiteX27" fmla="*/ 947088 w 7692091"/>
                <a:gd name="connsiteY27" fmla="*/ 12263 h 361656"/>
                <a:gd name="connsiteX28" fmla="*/ 947088 w 7692091"/>
                <a:gd name="connsiteY28" fmla="*/ 211390 h 361656"/>
                <a:gd name="connsiteX29" fmla="*/ 932319 w 7692091"/>
                <a:gd name="connsiteY29" fmla="*/ 265781 h 361656"/>
                <a:gd name="connsiteX30" fmla="*/ 865856 w 7692091"/>
                <a:gd name="connsiteY30" fmla="*/ 292515 h 361656"/>
                <a:gd name="connsiteX31" fmla="*/ 789240 w 7692091"/>
                <a:gd name="connsiteY31" fmla="*/ 281453 h 361656"/>
                <a:gd name="connsiteX32" fmla="*/ 750470 w 7692091"/>
                <a:gd name="connsiteY32" fmla="*/ 210468 h 361656"/>
                <a:gd name="connsiteX33" fmla="*/ 750470 w 7692091"/>
                <a:gd name="connsiteY33" fmla="*/ 11341 h 361656"/>
                <a:gd name="connsiteX34" fmla="*/ 665546 w 7692091"/>
                <a:gd name="connsiteY34" fmla="*/ 11341 h 361656"/>
                <a:gd name="connsiteX35" fmla="*/ 665546 w 7692091"/>
                <a:gd name="connsiteY35" fmla="*/ 207702 h 361656"/>
                <a:gd name="connsiteX36" fmla="*/ 668316 w 7692091"/>
                <a:gd name="connsiteY36" fmla="*/ 207702 h 361656"/>
                <a:gd name="connsiteX37" fmla="*/ 1130783 w 7692091"/>
                <a:gd name="connsiteY37" fmla="*/ 349672 h 361656"/>
                <a:gd name="connsiteX38" fmla="*/ 1215707 w 7692091"/>
                <a:gd name="connsiteY38" fmla="*/ 349672 h 361656"/>
                <a:gd name="connsiteX39" fmla="*/ 1215707 w 7692091"/>
                <a:gd name="connsiteY39" fmla="*/ 153311 h 361656"/>
                <a:gd name="connsiteX40" fmla="*/ 1215707 w 7692091"/>
                <a:gd name="connsiteY40" fmla="*/ 11341 h 361656"/>
                <a:gd name="connsiteX41" fmla="*/ 1130783 w 7692091"/>
                <a:gd name="connsiteY41" fmla="*/ 11341 h 361656"/>
                <a:gd name="connsiteX42" fmla="*/ 1130783 w 7692091"/>
                <a:gd name="connsiteY42" fmla="*/ 349672 h 361656"/>
                <a:gd name="connsiteX43" fmla="*/ 1130783 w 7692091"/>
                <a:gd name="connsiteY43" fmla="*/ 349672 h 361656"/>
                <a:gd name="connsiteX44" fmla="*/ 1309862 w 7692091"/>
                <a:gd name="connsiteY44" fmla="*/ 349672 h 361656"/>
                <a:gd name="connsiteX45" fmla="*/ 1309862 w 7692091"/>
                <a:gd name="connsiteY45" fmla="*/ 11341 h 361656"/>
                <a:gd name="connsiteX46" fmla="*/ 1495402 w 7692091"/>
                <a:gd name="connsiteY46" fmla="*/ 11341 h 361656"/>
                <a:gd name="connsiteX47" fmla="*/ 1533249 w 7692091"/>
                <a:gd name="connsiteY47" fmla="*/ 13185 h 361656"/>
                <a:gd name="connsiteX48" fmla="*/ 1680943 w 7692091"/>
                <a:gd name="connsiteY48" fmla="*/ 178202 h 361656"/>
                <a:gd name="connsiteX49" fmla="*/ 1647712 w 7692091"/>
                <a:gd name="connsiteY49" fmla="*/ 286984 h 361656"/>
                <a:gd name="connsiteX50" fmla="*/ 1485248 w 7692091"/>
                <a:gd name="connsiteY50" fmla="*/ 349672 h 361656"/>
                <a:gd name="connsiteX51" fmla="*/ 1309862 w 7692091"/>
                <a:gd name="connsiteY51" fmla="*/ 349672 h 361656"/>
                <a:gd name="connsiteX52" fmla="*/ 1309862 w 7692091"/>
                <a:gd name="connsiteY52" fmla="*/ 349672 h 361656"/>
                <a:gd name="connsiteX53" fmla="*/ 1491710 w 7692091"/>
                <a:gd name="connsiteY53" fmla="*/ 71264 h 361656"/>
                <a:gd name="connsiteX54" fmla="*/ 1393863 w 7692091"/>
                <a:gd name="connsiteY54" fmla="*/ 71264 h 361656"/>
                <a:gd name="connsiteX55" fmla="*/ 1393863 w 7692091"/>
                <a:gd name="connsiteY55" fmla="*/ 289750 h 361656"/>
                <a:gd name="connsiteX56" fmla="*/ 1487095 w 7692091"/>
                <a:gd name="connsiteY56" fmla="*/ 289750 h 361656"/>
                <a:gd name="connsiteX57" fmla="*/ 1574788 w 7692091"/>
                <a:gd name="connsiteY57" fmla="*/ 256562 h 361656"/>
                <a:gd name="connsiteX58" fmla="*/ 1595096 w 7692091"/>
                <a:gd name="connsiteY58" fmla="*/ 176358 h 361656"/>
                <a:gd name="connsiteX59" fmla="*/ 1578480 w 7692091"/>
                <a:gd name="connsiteY59" fmla="*/ 107217 h 361656"/>
                <a:gd name="connsiteX60" fmla="*/ 1491710 w 7692091"/>
                <a:gd name="connsiteY60" fmla="*/ 71264 h 361656"/>
                <a:gd name="connsiteX61" fmla="*/ 1491710 w 7692091"/>
                <a:gd name="connsiteY61" fmla="*/ 71264 h 361656"/>
                <a:gd name="connsiteX62" fmla="*/ 2193257 w 7692091"/>
                <a:gd name="connsiteY62" fmla="*/ 235359 h 361656"/>
                <a:gd name="connsiteX63" fmla="*/ 2086179 w 7692091"/>
                <a:gd name="connsiteY63" fmla="*/ 298969 h 361656"/>
                <a:gd name="connsiteX64" fmla="*/ 1963408 w 7692091"/>
                <a:gd name="connsiteY64" fmla="*/ 180968 h 361656"/>
                <a:gd name="connsiteX65" fmla="*/ 2084333 w 7692091"/>
                <a:gd name="connsiteY65" fmla="*/ 62967 h 361656"/>
                <a:gd name="connsiteX66" fmla="*/ 2185872 w 7692091"/>
                <a:gd name="connsiteY66" fmla="*/ 117358 h 361656"/>
                <a:gd name="connsiteX67" fmla="*/ 2279104 w 7692091"/>
                <a:gd name="connsiteY67" fmla="*/ 106295 h 361656"/>
                <a:gd name="connsiteX68" fmla="*/ 2084333 w 7692091"/>
                <a:gd name="connsiteY68" fmla="*/ 1201 h 361656"/>
                <a:gd name="connsiteX69" fmla="*/ 1875715 w 7692091"/>
                <a:gd name="connsiteY69" fmla="*/ 180046 h 361656"/>
                <a:gd name="connsiteX70" fmla="*/ 2079717 w 7692091"/>
                <a:gd name="connsiteY70" fmla="*/ 361657 h 361656"/>
                <a:gd name="connsiteX71" fmla="*/ 2238488 w 7692091"/>
                <a:gd name="connsiteY71" fmla="*/ 308188 h 361656"/>
                <a:gd name="connsiteX72" fmla="*/ 2282797 w 7692091"/>
                <a:gd name="connsiteY72" fmla="*/ 234437 h 361656"/>
                <a:gd name="connsiteX73" fmla="*/ 2193257 w 7692091"/>
                <a:gd name="connsiteY73" fmla="*/ 235359 h 361656"/>
                <a:gd name="connsiteX74" fmla="*/ 2193257 w 7692091"/>
                <a:gd name="connsiteY74" fmla="*/ 235359 h 361656"/>
                <a:gd name="connsiteX75" fmla="*/ 2511722 w 7692091"/>
                <a:gd name="connsiteY75" fmla="*/ 279 h 361656"/>
                <a:gd name="connsiteX76" fmla="*/ 2696340 w 7692091"/>
                <a:gd name="connsiteY76" fmla="*/ 65732 h 361656"/>
                <a:gd name="connsiteX77" fmla="*/ 2733263 w 7692091"/>
                <a:gd name="connsiteY77" fmla="*/ 176358 h 361656"/>
                <a:gd name="connsiteX78" fmla="*/ 2526492 w 7692091"/>
                <a:gd name="connsiteY78" fmla="*/ 359813 h 361656"/>
                <a:gd name="connsiteX79" fmla="*/ 2316951 w 7692091"/>
                <a:gd name="connsiteY79" fmla="*/ 180046 h 361656"/>
                <a:gd name="connsiteX80" fmla="*/ 2511722 w 7692091"/>
                <a:gd name="connsiteY80" fmla="*/ 279 h 361656"/>
                <a:gd name="connsiteX81" fmla="*/ 2511722 w 7692091"/>
                <a:gd name="connsiteY81" fmla="*/ 279 h 361656"/>
                <a:gd name="connsiteX82" fmla="*/ 2521876 w 7692091"/>
                <a:gd name="connsiteY82" fmla="*/ 61123 h 361656"/>
                <a:gd name="connsiteX83" fmla="*/ 2404644 w 7692091"/>
                <a:gd name="connsiteY83" fmla="*/ 182812 h 361656"/>
                <a:gd name="connsiteX84" fmla="*/ 2425875 w 7692091"/>
                <a:gd name="connsiteY84" fmla="*/ 253797 h 361656"/>
                <a:gd name="connsiteX85" fmla="*/ 2524645 w 7692091"/>
                <a:gd name="connsiteY85" fmla="*/ 299891 h 361656"/>
                <a:gd name="connsiteX86" fmla="*/ 2646493 w 7692091"/>
                <a:gd name="connsiteY86" fmla="*/ 180968 h 361656"/>
                <a:gd name="connsiteX87" fmla="*/ 2521876 w 7692091"/>
                <a:gd name="connsiteY87" fmla="*/ 61123 h 361656"/>
                <a:gd name="connsiteX88" fmla="*/ 2521876 w 7692091"/>
                <a:gd name="connsiteY88" fmla="*/ 61123 h 361656"/>
                <a:gd name="connsiteX89" fmla="*/ 2793264 w 7692091"/>
                <a:gd name="connsiteY89" fmla="*/ 349672 h 361656"/>
                <a:gd name="connsiteX90" fmla="*/ 2873573 w 7692091"/>
                <a:gd name="connsiteY90" fmla="*/ 349672 h 361656"/>
                <a:gd name="connsiteX91" fmla="*/ 2873573 w 7692091"/>
                <a:gd name="connsiteY91" fmla="*/ 163452 h 361656"/>
                <a:gd name="connsiteX92" fmla="*/ 2870803 w 7692091"/>
                <a:gd name="connsiteY92" fmla="*/ 106295 h 361656"/>
                <a:gd name="connsiteX93" fmla="*/ 2914189 w 7692091"/>
                <a:gd name="connsiteY93" fmla="*/ 159764 h 361656"/>
                <a:gd name="connsiteX94" fmla="*/ 3082191 w 7692091"/>
                <a:gd name="connsiteY94" fmla="*/ 350594 h 361656"/>
                <a:gd name="connsiteX95" fmla="*/ 3166191 w 7692091"/>
                <a:gd name="connsiteY95" fmla="*/ 350594 h 361656"/>
                <a:gd name="connsiteX96" fmla="*/ 3166191 w 7692091"/>
                <a:gd name="connsiteY96" fmla="*/ 12263 h 361656"/>
                <a:gd name="connsiteX97" fmla="*/ 3084960 w 7692091"/>
                <a:gd name="connsiteY97" fmla="*/ 12263 h 361656"/>
                <a:gd name="connsiteX98" fmla="*/ 3084960 w 7692091"/>
                <a:gd name="connsiteY98" fmla="*/ 185577 h 361656"/>
                <a:gd name="connsiteX99" fmla="*/ 3088652 w 7692091"/>
                <a:gd name="connsiteY99" fmla="*/ 255640 h 361656"/>
                <a:gd name="connsiteX100" fmla="*/ 3043421 w 7692091"/>
                <a:gd name="connsiteY100" fmla="*/ 201249 h 361656"/>
                <a:gd name="connsiteX101" fmla="*/ 2877265 w 7692091"/>
                <a:gd name="connsiteY101" fmla="*/ 13185 h 361656"/>
                <a:gd name="connsiteX102" fmla="*/ 2792341 w 7692091"/>
                <a:gd name="connsiteY102" fmla="*/ 13185 h 361656"/>
                <a:gd name="connsiteX103" fmla="*/ 2792341 w 7692091"/>
                <a:gd name="connsiteY103" fmla="*/ 349672 h 361656"/>
                <a:gd name="connsiteX104" fmla="*/ 2793264 w 7692091"/>
                <a:gd name="connsiteY104" fmla="*/ 349672 h 361656"/>
                <a:gd name="connsiteX105" fmla="*/ 3212346 w 7692091"/>
                <a:gd name="connsiteY105" fmla="*/ 73108 h 361656"/>
                <a:gd name="connsiteX106" fmla="*/ 3337886 w 7692091"/>
                <a:gd name="connsiteY106" fmla="*/ 73108 h 361656"/>
                <a:gd name="connsiteX107" fmla="*/ 3337886 w 7692091"/>
                <a:gd name="connsiteY107" fmla="*/ 349672 h 361656"/>
                <a:gd name="connsiteX108" fmla="*/ 3422810 w 7692091"/>
                <a:gd name="connsiteY108" fmla="*/ 349672 h 361656"/>
                <a:gd name="connsiteX109" fmla="*/ 3422810 w 7692091"/>
                <a:gd name="connsiteY109" fmla="*/ 73108 h 361656"/>
                <a:gd name="connsiteX110" fmla="*/ 3548350 w 7692091"/>
                <a:gd name="connsiteY110" fmla="*/ 73108 h 361656"/>
                <a:gd name="connsiteX111" fmla="*/ 3548350 w 7692091"/>
                <a:gd name="connsiteY111" fmla="*/ 11341 h 361656"/>
                <a:gd name="connsiteX112" fmla="*/ 3211423 w 7692091"/>
                <a:gd name="connsiteY112" fmla="*/ 11341 h 361656"/>
                <a:gd name="connsiteX113" fmla="*/ 3211423 w 7692091"/>
                <a:gd name="connsiteY113" fmla="*/ 73108 h 361656"/>
                <a:gd name="connsiteX114" fmla="*/ 3212346 w 7692091"/>
                <a:gd name="connsiteY114" fmla="*/ 73108 h 361656"/>
                <a:gd name="connsiteX115" fmla="*/ 3593581 w 7692091"/>
                <a:gd name="connsiteY115" fmla="*/ 349672 h 361656"/>
                <a:gd name="connsiteX116" fmla="*/ 3593581 w 7692091"/>
                <a:gd name="connsiteY116" fmla="*/ 11341 h 361656"/>
                <a:gd name="connsiteX117" fmla="*/ 3827122 w 7692091"/>
                <a:gd name="connsiteY117" fmla="*/ 11341 h 361656"/>
                <a:gd name="connsiteX118" fmla="*/ 3928662 w 7692091"/>
                <a:gd name="connsiteY118" fmla="*/ 47295 h 361656"/>
                <a:gd name="connsiteX119" fmla="*/ 3950816 w 7692091"/>
                <a:gd name="connsiteY119" fmla="*/ 112748 h 361656"/>
                <a:gd name="connsiteX120" fmla="*/ 3918508 w 7692091"/>
                <a:gd name="connsiteY120" fmla="*/ 187421 h 361656"/>
                <a:gd name="connsiteX121" fmla="*/ 3863123 w 7692091"/>
                <a:gd name="connsiteY121" fmla="*/ 208624 h 361656"/>
                <a:gd name="connsiteX122" fmla="*/ 3965586 w 7692091"/>
                <a:gd name="connsiteY122" fmla="*/ 349672 h 361656"/>
                <a:gd name="connsiteX123" fmla="*/ 3865892 w 7692091"/>
                <a:gd name="connsiteY123" fmla="*/ 349672 h 361656"/>
                <a:gd name="connsiteX124" fmla="*/ 3775429 w 7692091"/>
                <a:gd name="connsiteY124" fmla="*/ 213234 h 361656"/>
                <a:gd name="connsiteX125" fmla="*/ 3678505 w 7692091"/>
                <a:gd name="connsiteY125" fmla="*/ 213234 h 361656"/>
                <a:gd name="connsiteX126" fmla="*/ 3678505 w 7692091"/>
                <a:gd name="connsiteY126" fmla="*/ 349672 h 361656"/>
                <a:gd name="connsiteX127" fmla="*/ 3593581 w 7692091"/>
                <a:gd name="connsiteY127" fmla="*/ 349672 h 361656"/>
                <a:gd name="connsiteX128" fmla="*/ 3593581 w 7692091"/>
                <a:gd name="connsiteY128" fmla="*/ 349672 h 361656"/>
                <a:gd name="connsiteX129" fmla="*/ 3678505 w 7692091"/>
                <a:gd name="connsiteY129" fmla="*/ 70342 h 361656"/>
                <a:gd name="connsiteX130" fmla="*/ 3678505 w 7692091"/>
                <a:gd name="connsiteY130" fmla="*/ 153311 h 361656"/>
                <a:gd name="connsiteX131" fmla="*/ 3814199 w 7692091"/>
                <a:gd name="connsiteY131" fmla="*/ 153311 h 361656"/>
                <a:gd name="connsiteX132" fmla="*/ 3864969 w 7692091"/>
                <a:gd name="connsiteY132" fmla="*/ 112748 h 361656"/>
                <a:gd name="connsiteX133" fmla="*/ 3858507 w 7692091"/>
                <a:gd name="connsiteY133" fmla="*/ 86014 h 361656"/>
                <a:gd name="connsiteX134" fmla="*/ 3810507 w 7692091"/>
                <a:gd name="connsiteY134" fmla="*/ 69420 h 361656"/>
                <a:gd name="connsiteX135" fmla="*/ 3678505 w 7692091"/>
                <a:gd name="connsiteY135" fmla="*/ 69420 h 361656"/>
                <a:gd name="connsiteX136" fmla="*/ 3678505 w 7692091"/>
                <a:gd name="connsiteY136" fmla="*/ 70342 h 361656"/>
                <a:gd name="connsiteX137" fmla="*/ 4191742 w 7692091"/>
                <a:gd name="connsiteY137" fmla="*/ 279 h 361656"/>
                <a:gd name="connsiteX138" fmla="*/ 4376360 w 7692091"/>
                <a:gd name="connsiteY138" fmla="*/ 65732 h 361656"/>
                <a:gd name="connsiteX139" fmla="*/ 4413283 w 7692091"/>
                <a:gd name="connsiteY139" fmla="*/ 176358 h 361656"/>
                <a:gd name="connsiteX140" fmla="*/ 4206512 w 7692091"/>
                <a:gd name="connsiteY140" fmla="*/ 359813 h 361656"/>
                <a:gd name="connsiteX141" fmla="*/ 3996971 w 7692091"/>
                <a:gd name="connsiteY141" fmla="*/ 180046 h 361656"/>
                <a:gd name="connsiteX142" fmla="*/ 4191742 w 7692091"/>
                <a:gd name="connsiteY142" fmla="*/ 279 h 361656"/>
                <a:gd name="connsiteX143" fmla="*/ 4191742 w 7692091"/>
                <a:gd name="connsiteY143" fmla="*/ 279 h 361656"/>
                <a:gd name="connsiteX144" fmla="*/ 4201896 w 7692091"/>
                <a:gd name="connsiteY144" fmla="*/ 61123 h 361656"/>
                <a:gd name="connsiteX145" fmla="*/ 4084664 w 7692091"/>
                <a:gd name="connsiteY145" fmla="*/ 182812 h 361656"/>
                <a:gd name="connsiteX146" fmla="*/ 4105895 w 7692091"/>
                <a:gd name="connsiteY146" fmla="*/ 253797 h 361656"/>
                <a:gd name="connsiteX147" fmla="*/ 4204665 w 7692091"/>
                <a:gd name="connsiteY147" fmla="*/ 299891 h 361656"/>
                <a:gd name="connsiteX148" fmla="*/ 4326513 w 7692091"/>
                <a:gd name="connsiteY148" fmla="*/ 180968 h 361656"/>
                <a:gd name="connsiteX149" fmla="*/ 4201896 w 7692091"/>
                <a:gd name="connsiteY149" fmla="*/ 61123 h 361656"/>
                <a:gd name="connsiteX150" fmla="*/ 4201896 w 7692091"/>
                <a:gd name="connsiteY150" fmla="*/ 61123 h 361656"/>
                <a:gd name="connsiteX151" fmla="*/ 4477900 w 7692091"/>
                <a:gd name="connsiteY151" fmla="*/ 349672 h 361656"/>
                <a:gd name="connsiteX152" fmla="*/ 4751134 w 7692091"/>
                <a:gd name="connsiteY152" fmla="*/ 349672 h 361656"/>
                <a:gd name="connsiteX153" fmla="*/ 4751134 w 7692091"/>
                <a:gd name="connsiteY153" fmla="*/ 286984 h 361656"/>
                <a:gd name="connsiteX154" fmla="*/ 4562824 w 7692091"/>
                <a:gd name="connsiteY154" fmla="*/ 286984 h 361656"/>
                <a:gd name="connsiteX155" fmla="*/ 4562824 w 7692091"/>
                <a:gd name="connsiteY155" fmla="*/ 10419 h 361656"/>
                <a:gd name="connsiteX156" fmla="*/ 4477900 w 7692091"/>
                <a:gd name="connsiteY156" fmla="*/ 10419 h 361656"/>
                <a:gd name="connsiteX157" fmla="*/ 4477900 w 7692091"/>
                <a:gd name="connsiteY157" fmla="*/ 349672 h 361656"/>
                <a:gd name="connsiteX158" fmla="*/ 4477900 w 7692091"/>
                <a:gd name="connsiteY158" fmla="*/ 349672 h 361656"/>
                <a:gd name="connsiteX159" fmla="*/ 4938520 w 7692091"/>
                <a:gd name="connsiteY159" fmla="*/ 264859 h 361656"/>
                <a:gd name="connsiteX160" fmla="*/ 5124061 w 7692091"/>
                <a:gd name="connsiteY160" fmla="*/ 359813 h 361656"/>
                <a:gd name="connsiteX161" fmla="*/ 5296678 w 7692091"/>
                <a:gd name="connsiteY161" fmla="*/ 247343 h 361656"/>
                <a:gd name="connsiteX162" fmla="*/ 5190523 w 7692091"/>
                <a:gd name="connsiteY162" fmla="*/ 151468 h 361656"/>
                <a:gd name="connsiteX163" fmla="*/ 5091753 w 7692091"/>
                <a:gd name="connsiteY163" fmla="*/ 133952 h 361656"/>
                <a:gd name="connsiteX164" fmla="*/ 5046522 w 7692091"/>
                <a:gd name="connsiteY164" fmla="*/ 100764 h 361656"/>
                <a:gd name="connsiteX165" fmla="*/ 5122215 w 7692091"/>
                <a:gd name="connsiteY165" fmla="*/ 61123 h 361656"/>
                <a:gd name="connsiteX166" fmla="*/ 5190523 w 7692091"/>
                <a:gd name="connsiteY166" fmla="*/ 74030 h 361656"/>
                <a:gd name="connsiteX167" fmla="*/ 5220062 w 7692091"/>
                <a:gd name="connsiteY167" fmla="*/ 101686 h 361656"/>
                <a:gd name="connsiteX168" fmla="*/ 5300371 w 7692091"/>
                <a:gd name="connsiteY168" fmla="*/ 81404 h 361656"/>
                <a:gd name="connsiteX169" fmla="*/ 5244063 w 7692091"/>
                <a:gd name="connsiteY169" fmla="*/ 27013 h 361656"/>
                <a:gd name="connsiteX170" fmla="*/ 5121292 w 7692091"/>
                <a:gd name="connsiteY170" fmla="*/ 279 h 361656"/>
                <a:gd name="connsiteX171" fmla="*/ 4976367 w 7692091"/>
                <a:gd name="connsiteY171" fmla="*/ 57435 h 361656"/>
                <a:gd name="connsiteX172" fmla="*/ 4962521 w 7692091"/>
                <a:gd name="connsiteY172" fmla="*/ 105373 h 361656"/>
                <a:gd name="connsiteX173" fmla="*/ 5072368 w 7692091"/>
                <a:gd name="connsiteY173" fmla="*/ 203093 h 361656"/>
                <a:gd name="connsiteX174" fmla="*/ 5172061 w 7692091"/>
                <a:gd name="connsiteY174" fmla="*/ 219687 h 361656"/>
                <a:gd name="connsiteX175" fmla="*/ 5213600 w 7692091"/>
                <a:gd name="connsiteY175" fmla="*/ 252875 h 361656"/>
                <a:gd name="connsiteX176" fmla="*/ 5127753 w 7692091"/>
                <a:gd name="connsiteY176" fmla="*/ 297125 h 361656"/>
                <a:gd name="connsiteX177" fmla="*/ 5014214 w 7692091"/>
                <a:gd name="connsiteY177" fmla="*/ 243656 h 361656"/>
                <a:gd name="connsiteX178" fmla="*/ 4938520 w 7692091"/>
                <a:gd name="connsiteY178" fmla="*/ 264859 h 361656"/>
                <a:gd name="connsiteX179" fmla="*/ 4938520 w 7692091"/>
                <a:gd name="connsiteY179" fmla="*/ 264859 h 361656"/>
                <a:gd name="connsiteX180" fmla="*/ 5462834 w 7692091"/>
                <a:gd name="connsiteY180" fmla="*/ 222452 h 361656"/>
                <a:gd name="connsiteX181" fmla="*/ 5462834 w 7692091"/>
                <a:gd name="connsiteY181" fmla="*/ 349672 h 361656"/>
                <a:gd name="connsiteX182" fmla="*/ 5547758 w 7692091"/>
                <a:gd name="connsiteY182" fmla="*/ 349672 h 361656"/>
                <a:gd name="connsiteX183" fmla="*/ 5547758 w 7692091"/>
                <a:gd name="connsiteY183" fmla="*/ 222452 h 361656"/>
                <a:gd name="connsiteX184" fmla="*/ 5709299 w 7692091"/>
                <a:gd name="connsiteY184" fmla="*/ 11341 h 361656"/>
                <a:gd name="connsiteX185" fmla="*/ 5605913 w 7692091"/>
                <a:gd name="connsiteY185" fmla="*/ 11341 h 361656"/>
                <a:gd name="connsiteX186" fmla="*/ 5513604 w 7692091"/>
                <a:gd name="connsiteY186" fmla="*/ 141327 h 361656"/>
                <a:gd name="connsiteX187" fmla="*/ 5505297 w 7692091"/>
                <a:gd name="connsiteY187" fmla="*/ 156077 h 361656"/>
                <a:gd name="connsiteX188" fmla="*/ 5496066 w 7692091"/>
                <a:gd name="connsiteY188" fmla="*/ 138561 h 361656"/>
                <a:gd name="connsiteX189" fmla="*/ 5406526 w 7692091"/>
                <a:gd name="connsiteY189" fmla="*/ 11341 h 361656"/>
                <a:gd name="connsiteX190" fmla="*/ 5302217 w 7692091"/>
                <a:gd name="connsiteY190" fmla="*/ 11341 h 361656"/>
                <a:gd name="connsiteX191" fmla="*/ 5462834 w 7692091"/>
                <a:gd name="connsiteY191" fmla="*/ 222452 h 361656"/>
                <a:gd name="connsiteX192" fmla="*/ 5462834 w 7692091"/>
                <a:gd name="connsiteY192" fmla="*/ 222452 h 361656"/>
                <a:gd name="connsiteX193" fmla="*/ 5686222 w 7692091"/>
                <a:gd name="connsiteY193" fmla="*/ 264859 h 361656"/>
                <a:gd name="connsiteX194" fmla="*/ 5871763 w 7692091"/>
                <a:gd name="connsiteY194" fmla="*/ 359813 h 361656"/>
                <a:gd name="connsiteX195" fmla="*/ 6044380 w 7692091"/>
                <a:gd name="connsiteY195" fmla="*/ 247343 h 361656"/>
                <a:gd name="connsiteX196" fmla="*/ 5938224 w 7692091"/>
                <a:gd name="connsiteY196" fmla="*/ 151468 h 361656"/>
                <a:gd name="connsiteX197" fmla="*/ 5839454 w 7692091"/>
                <a:gd name="connsiteY197" fmla="*/ 133952 h 361656"/>
                <a:gd name="connsiteX198" fmla="*/ 5794223 w 7692091"/>
                <a:gd name="connsiteY198" fmla="*/ 100764 h 361656"/>
                <a:gd name="connsiteX199" fmla="*/ 5869916 w 7692091"/>
                <a:gd name="connsiteY199" fmla="*/ 61123 h 361656"/>
                <a:gd name="connsiteX200" fmla="*/ 5938224 w 7692091"/>
                <a:gd name="connsiteY200" fmla="*/ 74030 h 361656"/>
                <a:gd name="connsiteX201" fmla="*/ 5967763 w 7692091"/>
                <a:gd name="connsiteY201" fmla="*/ 101686 h 361656"/>
                <a:gd name="connsiteX202" fmla="*/ 6048072 w 7692091"/>
                <a:gd name="connsiteY202" fmla="*/ 81404 h 361656"/>
                <a:gd name="connsiteX203" fmla="*/ 5991764 w 7692091"/>
                <a:gd name="connsiteY203" fmla="*/ 27013 h 361656"/>
                <a:gd name="connsiteX204" fmla="*/ 5868993 w 7692091"/>
                <a:gd name="connsiteY204" fmla="*/ 279 h 361656"/>
                <a:gd name="connsiteX205" fmla="*/ 5724068 w 7692091"/>
                <a:gd name="connsiteY205" fmla="*/ 57435 h 361656"/>
                <a:gd name="connsiteX206" fmla="*/ 5710222 w 7692091"/>
                <a:gd name="connsiteY206" fmla="*/ 105373 h 361656"/>
                <a:gd name="connsiteX207" fmla="*/ 5820069 w 7692091"/>
                <a:gd name="connsiteY207" fmla="*/ 203093 h 361656"/>
                <a:gd name="connsiteX208" fmla="*/ 5919763 w 7692091"/>
                <a:gd name="connsiteY208" fmla="*/ 219687 h 361656"/>
                <a:gd name="connsiteX209" fmla="*/ 5961302 w 7692091"/>
                <a:gd name="connsiteY209" fmla="*/ 252875 h 361656"/>
                <a:gd name="connsiteX210" fmla="*/ 5875455 w 7692091"/>
                <a:gd name="connsiteY210" fmla="*/ 297125 h 361656"/>
                <a:gd name="connsiteX211" fmla="*/ 5761915 w 7692091"/>
                <a:gd name="connsiteY211" fmla="*/ 243656 h 361656"/>
                <a:gd name="connsiteX212" fmla="*/ 5686222 w 7692091"/>
                <a:gd name="connsiteY212" fmla="*/ 264859 h 361656"/>
                <a:gd name="connsiteX213" fmla="*/ 5686222 w 7692091"/>
                <a:gd name="connsiteY213" fmla="*/ 264859 h 361656"/>
                <a:gd name="connsiteX214" fmla="*/ 6061918 w 7692091"/>
                <a:gd name="connsiteY214" fmla="*/ 73108 h 361656"/>
                <a:gd name="connsiteX215" fmla="*/ 6187458 w 7692091"/>
                <a:gd name="connsiteY215" fmla="*/ 73108 h 361656"/>
                <a:gd name="connsiteX216" fmla="*/ 6187458 w 7692091"/>
                <a:gd name="connsiteY216" fmla="*/ 349672 h 361656"/>
                <a:gd name="connsiteX217" fmla="*/ 6272382 w 7692091"/>
                <a:gd name="connsiteY217" fmla="*/ 349672 h 361656"/>
                <a:gd name="connsiteX218" fmla="*/ 6272382 w 7692091"/>
                <a:gd name="connsiteY218" fmla="*/ 73108 h 361656"/>
                <a:gd name="connsiteX219" fmla="*/ 6397923 w 7692091"/>
                <a:gd name="connsiteY219" fmla="*/ 73108 h 361656"/>
                <a:gd name="connsiteX220" fmla="*/ 6397923 w 7692091"/>
                <a:gd name="connsiteY220" fmla="*/ 11341 h 361656"/>
                <a:gd name="connsiteX221" fmla="*/ 6061918 w 7692091"/>
                <a:gd name="connsiteY221" fmla="*/ 11341 h 361656"/>
                <a:gd name="connsiteX222" fmla="*/ 6061918 w 7692091"/>
                <a:gd name="connsiteY222" fmla="*/ 73108 h 361656"/>
                <a:gd name="connsiteX223" fmla="*/ 6061918 w 7692091"/>
                <a:gd name="connsiteY223" fmla="*/ 73108 h 361656"/>
                <a:gd name="connsiteX224" fmla="*/ 6443154 w 7692091"/>
                <a:gd name="connsiteY224" fmla="*/ 349672 h 361656"/>
                <a:gd name="connsiteX225" fmla="*/ 6769003 w 7692091"/>
                <a:gd name="connsiteY225" fmla="*/ 349672 h 361656"/>
                <a:gd name="connsiteX226" fmla="*/ 6769003 w 7692091"/>
                <a:gd name="connsiteY226" fmla="*/ 288828 h 361656"/>
                <a:gd name="connsiteX227" fmla="*/ 6528078 w 7692091"/>
                <a:gd name="connsiteY227" fmla="*/ 288828 h 361656"/>
                <a:gd name="connsiteX228" fmla="*/ 6528078 w 7692091"/>
                <a:gd name="connsiteY228" fmla="*/ 207702 h 361656"/>
                <a:gd name="connsiteX229" fmla="*/ 6751465 w 7692091"/>
                <a:gd name="connsiteY229" fmla="*/ 207702 h 361656"/>
                <a:gd name="connsiteX230" fmla="*/ 6751465 w 7692091"/>
                <a:gd name="connsiteY230" fmla="*/ 147780 h 361656"/>
                <a:gd name="connsiteX231" fmla="*/ 6528078 w 7692091"/>
                <a:gd name="connsiteY231" fmla="*/ 147780 h 361656"/>
                <a:gd name="connsiteX232" fmla="*/ 6528078 w 7692091"/>
                <a:gd name="connsiteY232" fmla="*/ 71264 h 361656"/>
                <a:gd name="connsiteX233" fmla="*/ 6758850 w 7692091"/>
                <a:gd name="connsiteY233" fmla="*/ 71264 h 361656"/>
                <a:gd name="connsiteX234" fmla="*/ 6758850 w 7692091"/>
                <a:gd name="connsiteY234" fmla="*/ 10419 h 361656"/>
                <a:gd name="connsiteX235" fmla="*/ 6443154 w 7692091"/>
                <a:gd name="connsiteY235" fmla="*/ 10419 h 361656"/>
                <a:gd name="connsiteX236" fmla="*/ 6443154 w 7692091"/>
                <a:gd name="connsiteY236" fmla="*/ 349672 h 361656"/>
                <a:gd name="connsiteX237" fmla="*/ 6443154 w 7692091"/>
                <a:gd name="connsiteY237" fmla="*/ 349672 h 361656"/>
                <a:gd name="connsiteX238" fmla="*/ 6833620 w 7692091"/>
                <a:gd name="connsiteY238" fmla="*/ 349672 h 361656"/>
                <a:gd name="connsiteX239" fmla="*/ 6913928 w 7692091"/>
                <a:gd name="connsiteY239" fmla="*/ 349672 h 361656"/>
                <a:gd name="connsiteX240" fmla="*/ 6913928 w 7692091"/>
                <a:gd name="connsiteY240" fmla="*/ 111826 h 361656"/>
                <a:gd name="connsiteX241" fmla="*/ 6911159 w 7692091"/>
                <a:gd name="connsiteY241" fmla="*/ 81404 h 361656"/>
                <a:gd name="connsiteX242" fmla="*/ 6921313 w 7692091"/>
                <a:gd name="connsiteY242" fmla="*/ 111826 h 361656"/>
                <a:gd name="connsiteX243" fmla="*/ 7022853 w 7692091"/>
                <a:gd name="connsiteY243" fmla="*/ 349672 h 361656"/>
                <a:gd name="connsiteX244" fmla="*/ 7100392 w 7692091"/>
                <a:gd name="connsiteY244" fmla="*/ 349672 h 361656"/>
                <a:gd name="connsiteX245" fmla="*/ 7201932 w 7692091"/>
                <a:gd name="connsiteY245" fmla="*/ 107217 h 361656"/>
                <a:gd name="connsiteX246" fmla="*/ 7211163 w 7692091"/>
                <a:gd name="connsiteY246" fmla="*/ 81404 h 361656"/>
                <a:gd name="connsiteX247" fmla="*/ 7207470 w 7692091"/>
                <a:gd name="connsiteY247" fmla="*/ 112748 h 361656"/>
                <a:gd name="connsiteX248" fmla="*/ 7207470 w 7692091"/>
                <a:gd name="connsiteY248" fmla="*/ 349672 h 361656"/>
                <a:gd name="connsiteX249" fmla="*/ 7287779 w 7692091"/>
                <a:gd name="connsiteY249" fmla="*/ 349672 h 361656"/>
                <a:gd name="connsiteX250" fmla="*/ 7287779 w 7692091"/>
                <a:gd name="connsiteY250" fmla="*/ 11341 h 361656"/>
                <a:gd name="connsiteX251" fmla="*/ 7165931 w 7692091"/>
                <a:gd name="connsiteY251" fmla="*/ 11341 h 361656"/>
                <a:gd name="connsiteX252" fmla="*/ 7077315 w 7692091"/>
                <a:gd name="connsiteY252" fmla="*/ 222452 h 361656"/>
                <a:gd name="connsiteX253" fmla="*/ 7061622 w 7692091"/>
                <a:gd name="connsiteY253" fmla="*/ 268546 h 361656"/>
                <a:gd name="connsiteX254" fmla="*/ 7044084 w 7692091"/>
                <a:gd name="connsiteY254" fmla="*/ 217843 h 361656"/>
                <a:gd name="connsiteX255" fmla="*/ 6955467 w 7692091"/>
                <a:gd name="connsiteY255" fmla="*/ 10419 h 361656"/>
                <a:gd name="connsiteX256" fmla="*/ 6832697 w 7692091"/>
                <a:gd name="connsiteY256" fmla="*/ 10419 h 361656"/>
                <a:gd name="connsiteX257" fmla="*/ 6832697 w 7692091"/>
                <a:gd name="connsiteY257" fmla="*/ 349672 h 361656"/>
                <a:gd name="connsiteX258" fmla="*/ 6833620 w 7692091"/>
                <a:gd name="connsiteY258" fmla="*/ 349672 h 361656"/>
                <a:gd name="connsiteX259" fmla="*/ 7330241 w 7692091"/>
                <a:gd name="connsiteY259" fmla="*/ 264859 h 361656"/>
                <a:gd name="connsiteX260" fmla="*/ 7515782 w 7692091"/>
                <a:gd name="connsiteY260" fmla="*/ 359813 h 361656"/>
                <a:gd name="connsiteX261" fmla="*/ 7688399 w 7692091"/>
                <a:gd name="connsiteY261" fmla="*/ 247343 h 361656"/>
                <a:gd name="connsiteX262" fmla="*/ 7582244 w 7692091"/>
                <a:gd name="connsiteY262" fmla="*/ 151468 h 361656"/>
                <a:gd name="connsiteX263" fmla="*/ 7483474 w 7692091"/>
                <a:gd name="connsiteY263" fmla="*/ 133952 h 361656"/>
                <a:gd name="connsiteX264" fmla="*/ 7438242 w 7692091"/>
                <a:gd name="connsiteY264" fmla="*/ 100764 h 361656"/>
                <a:gd name="connsiteX265" fmla="*/ 7513936 w 7692091"/>
                <a:gd name="connsiteY265" fmla="*/ 61123 h 361656"/>
                <a:gd name="connsiteX266" fmla="*/ 7582244 w 7692091"/>
                <a:gd name="connsiteY266" fmla="*/ 74030 h 361656"/>
                <a:gd name="connsiteX267" fmla="*/ 7611783 w 7692091"/>
                <a:gd name="connsiteY267" fmla="*/ 101686 h 361656"/>
                <a:gd name="connsiteX268" fmla="*/ 7692091 w 7692091"/>
                <a:gd name="connsiteY268" fmla="*/ 81404 h 361656"/>
                <a:gd name="connsiteX269" fmla="*/ 7635783 w 7692091"/>
                <a:gd name="connsiteY269" fmla="*/ 27013 h 361656"/>
                <a:gd name="connsiteX270" fmla="*/ 7513013 w 7692091"/>
                <a:gd name="connsiteY270" fmla="*/ 279 h 361656"/>
                <a:gd name="connsiteX271" fmla="*/ 7368088 w 7692091"/>
                <a:gd name="connsiteY271" fmla="*/ 57435 h 361656"/>
                <a:gd name="connsiteX272" fmla="*/ 7354241 w 7692091"/>
                <a:gd name="connsiteY272" fmla="*/ 105373 h 361656"/>
                <a:gd name="connsiteX273" fmla="*/ 7464089 w 7692091"/>
                <a:gd name="connsiteY273" fmla="*/ 203093 h 361656"/>
                <a:gd name="connsiteX274" fmla="*/ 7563782 w 7692091"/>
                <a:gd name="connsiteY274" fmla="*/ 219687 h 361656"/>
                <a:gd name="connsiteX275" fmla="*/ 7605321 w 7692091"/>
                <a:gd name="connsiteY275" fmla="*/ 252875 h 361656"/>
                <a:gd name="connsiteX276" fmla="*/ 7519474 w 7692091"/>
                <a:gd name="connsiteY276" fmla="*/ 297125 h 361656"/>
                <a:gd name="connsiteX277" fmla="*/ 7405934 w 7692091"/>
                <a:gd name="connsiteY277" fmla="*/ 243656 h 361656"/>
                <a:gd name="connsiteX278" fmla="*/ 7330241 w 7692091"/>
                <a:gd name="connsiteY278" fmla="*/ 264859 h 361656"/>
                <a:gd name="connsiteX279" fmla="*/ 7330241 w 7692091"/>
                <a:gd name="connsiteY279" fmla="*/ 264859 h 36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7692091" h="361656">
                  <a:moveTo>
                    <a:pt x="0" y="349672"/>
                  </a:moveTo>
                  <a:lnTo>
                    <a:pt x="0" y="11341"/>
                  </a:lnTo>
                  <a:lnTo>
                    <a:pt x="313850" y="11341"/>
                  </a:lnTo>
                  <a:lnTo>
                    <a:pt x="313850" y="72186"/>
                  </a:lnTo>
                  <a:lnTo>
                    <a:pt x="84001" y="72186"/>
                  </a:lnTo>
                  <a:lnTo>
                    <a:pt x="84001" y="158843"/>
                  </a:lnTo>
                  <a:lnTo>
                    <a:pt x="299080" y="158843"/>
                  </a:lnTo>
                  <a:lnTo>
                    <a:pt x="299080" y="218765"/>
                  </a:lnTo>
                  <a:lnTo>
                    <a:pt x="84001" y="218765"/>
                  </a:lnTo>
                  <a:lnTo>
                    <a:pt x="84001" y="349672"/>
                  </a:lnTo>
                  <a:lnTo>
                    <a:pt x="0" y="349672"/>
                  </a:lnTo>
                  <a:lnTo>
                    <a:pt x="0" y="349672"/>
                  </a:lnTo>
                  <a:close/>
                  <a:moveTo>
                    <a:pt x="359081" y="349672"/>
                  </a:moveTo>
                  <a:lnTo>
                    <a:pt x="632315" y="349672"/>
                  </a:lnTo>
                  <a:lnTo>
                    <a:pt x="632315" y="286984"/>
                  </a:lnTo>
                  <a:lnTo>
                    <a:pt x="444005" y="286984"/>
                  </a:lnTo>
                  <a:lnTo>
                    <a:pt x="444005" y="10419"/>
                  </a:lnTo>
                  <a:lnTo>
                    <a:pt x="359081" y="10419"/>
                  </a:lnTo>
                  <a:lnTo>
                    <a:pt x="359081" y="349672"/>
                  </a:lnTo>
                  <a:lnTo>
                    <a:pt x="359081" y="349672"/>
                  </a:lnTo>
                  <a:close/>
                  <a:moveTo>
                    <a:pt x="668316" y="207702"/>
                  </a:moveTo>
                  <a:cubicBezTo>
                    <a:pt x="668316" y="248265"/>
                    <a:pt x="669239" y="292515"/>
                    <a:pt x="721855" y="328469"/>
                  </a:cubicBezTo>
                  <a:cubicBezTo>
                    <a:pt x="743086" y="342297"/>
                    <a:pt x="764317" y="348750"/>
                    <a:pt x="780009" y="353360"/>
                  </a:cubicBezTo>
                  <a:cubicBezTo>
                    <a:pt x="803087" y="358891"/>
                    <a:pt x="827087" y="361657"/>
                    <a:pt x="851087" y="361657"/>
                  </a:cubicBezTo>
                  <a:cubicBezTo>
                    <a:pt x="902780" y="361657"/>
                    <a:pt x="967396" y="348750"/>
                    <a:pt x="1002473" y="310031"/>
                  </a:cubicBezTo>
                  <a:cubicBezTo>
                    <a:pt x="1031089" y="278687"/>
                    <a:pt x="1031089" y="244578"/>
                    <a:pt x="1032012" y="208624"/>
                  </a:cubicBezTo>
                  <a:lnTo>
                    <a:pt x="1032012" y="12263"/>
                  </a:lnTo>
                  <a:lnTo>
                    <a:pt x="947088" y="12263"/>
                  </a:lnTo>
                  <a:lnTo>
                    <a:pt x="947088" y="211390"/>
                  </a:lnTo>
                  <a:cubicBezTo>
                    <a:pt x="948011" y="245499"/>
                    <a:pt x="940627" y="256562"/>
                    <a:pt x="932319" y="265781"/>
                  </a:cubicBezTo>
                  <a:cubicBezTo>
                    <a:pt x="918473" y="281453"/>
                    <a:pt x="898165" y="289750"/>
                    <a:pt x="865856" y="292515"/>
                  </a:cubicBezTo>
                  <a:cubicBezTo>
                    <a:pt x="840933" y="293437"/>
                    <a:pt x="816010" y="294359"/>
                    <a:pt x="789240" y="281453"/>
                  </a:cubicBezTo>
                  <a:cubicBezTo>
                    <a:pt x="756932" y="265781"/>
                    <a:pt x="750470" y="240890"/>
                    <a:pt x="750470" y="210468"/>
                  </a:cubicBezTo>
                  <a:lnTo>
                    <a:pt x="750470" y="11341"/>
                  </a:lnTo>
                  <a:lnTo>
                    <a:pt x="665546" y="11341"/>
                  </a:lnTo>
                  <a:lnTo>
                    <a:pt x="665546" y="207702"/>
                  </a:lnTo>
                  <a:lnTo>
                    <a:pt x="668316" y="207702"/>
                  </a:lnTo>
                  <a:close/>
                  <a:moveTo>
                    <a:pt x="1130783" y="349672"/>
                  </a:moveTo>
                  <a:lnTo>
                    <a:pt x="1215707" y="349672"/>
                  </a:lnTo>
                  <a:lnTo>
                    <a:pt x="1215707" y="153311"/>
                  </a:lnTo>
                  <a:lnTo>
                    <a:pt x="1215707" y="11341"/>
                  </a:lnTo>
                  <a:lnTo>
                    <a:pt x="1130783" y="11341"/>
                  </a:lnTo>
                  <a:lnTo>
                    <a:pt x="1130783" y="349672"/>
                  </a:lnTo>
                  <a:lnTo>
                    <a:pt x="1130783" y="349672"/>
                  </a:lnTo>
                  <a:close/>
                  <a:moveTo>
                    <a:pt x="1309862" y="349672"/>
                  </a:moveTo>
                  <a:lnTo>
                    <a:pt x="1309862" y="11341"/>
                  </a:lnTo>
                  <a:lnTo>
                    <a:pt x="1495402" y="11341"/>
                  </a:lnTo>
                  <a:cubicBezTo>
                    <a:pt x="1508326" y="12263"/>
                    <a:pt x="1520326" y="12263"/>
                    <a:pt x="1533249" y="13185"/>
                  </a:cubicBezTo>
                  <a:cubicBezTo>
                    <a:pt x="1632019" y="22404"/>
                    <a:pt x="1680943" y="91545"/>
                    <a:pt x="1680943" y="178202"/>
                  </a:cubicBezTo>
                  <a:cubicBezTo>
                    <a:pt x="1680943" y="216921"/>
                    <a:pt x="1671712" y="255640"/>
                    <a:pt x="1647712" y="286984"/>
                  </a:cubicBezTo>
                  <a:cubicBezTo>
                    <a:pt x="1600634" y="348750"/>
                    <a:pt x="1536018" y="349672"/>
                    <a:pt x="1485248" y="349672"/>
                  </a:cubicBezTo>
                  <a:lnTo>
                    <a:pt x="1309862" y="349672"/>
                  </a:lnTo>
                  <a:lnTo>
                    <a:pt x="1309862" y="349672"/>
                  </a:lnTo>
                  <a:close/>
                  <a:moveTo>
                    <a:pt x="1491710" y="71264"/>
                  </a:moveTo>
                  <a:lnTo>
                    <a:pt x="1393863" y="71264"/>
                  </a:lnTo>
                  <a:lnTo>
                    <a:pt x="1393863" y="289750"/>
                  </a:lnTo>
                  <a:lnTo>
                    <a:pt x="1487095" y="289750"/>
                  </a:lnTo>
                  <a:cubicBezTo>
                    <a:pt x="1517557" y="288828"/>
                    <a:pt x="1551711" y="288828"/>
                    <a:pt x="1574788" y="256562"/>
                  </a:cubicBezTo>
                  <a:cubicBezTo>
                    <a:pt x="1584942" y="242734"/>
                    <a:pt x="1595096" y="218765"/>
                    <a:pt x="1595096" y="176358"/>
                  </a:cubicBezTo>
                  <a:cubicBezTo>
                    <a:pt x="1595096" y="144092"/>
                    <a:pt x="1587711" y="121967"/>
                    <a:pt x="1578480" y="107217"/>
                  </a:cubicBezTo>
                  <a:cubicBezTo>
                    <a:pt x="1557249" y="72186"/>
                    <a:pt x="1521249" y="71264"/>
                    <a:pt x="1491710" y="71264"/>
                  </a:cubicBezTo>
                  <a:lnTo>
                    <a:pt x="1491710" y="71264"/>
                  </a:lnTo>
                  <a:close/>
                  <a:moveTo>
                    <a:pt x="2193257" y="235359"/>
                  </a:moveTo>
                  <a:cubicBezTo>
                    <a:pt x="2182180" y="255640"/>
                    <a:pt x="2160026" y="298969"/>
                    <a:pt x="2086179" y="298969"/>
                  </a:cubicBezTo>
                  <a:cubicBezTo>
                    <a:pt x="2021563" y="298969"/>
                    <a:pt x="1963408" y="254718"/>
                    <a:pt x="1963408" y="180968"/>
                  </a:cubicBezTo>
                  <a:cubicBezTo>
                    <a:pt x="1963408" y="116436"/>
                    <a:pt x="2006793" y="62967"/>
                    <a:pt x="2084333" y="62967"/>
                  </a:cubicBezTo>
                  <a:cubicBezTo>
                    <a:pt x="2149872" y="62967"/>
                    <a:pt x="2176641" y="103530"/>
                    <a:pt x="2185872" y="117358"/>
                  </a:cubicBezTo>
                  <a:lnTo>
                    <a:pt x="2279104" y="106295"/>
                  </a:lnTo>
                  <a:cubicBezTo>
                    <a:pt x="2234796" y="9498"/>
                    <a:pt x="2124025" y="1201"/>
                    <a:pt x="2084333" y="1201"/>
                  </a:cubicBezTo>
                  <a:cubicBezTo>
                    <a:pt x="1977254" y="1201"/>
                    <a:pt x="1875715" y="52826"/>
                    <a:pt x="1875715" y="180046"/>
                  </a:cubicBezTo>
                  <a:cubicBezTo>
                    <a:pt x="1875715" y="298047"/>
                    <a:pt x="1958793" y="361657"/>
                    <a:pt x="2079717" y="361657"/>
                  </a:cubicBezTo>
                  <a:cubicBezTo>
                    <a:pt x="2166487" y="361657"/>
                    <a:pt x="2210796" y="333078"/>
                    <a:pt x="2238488" y="308188"/>
                  </a:cubicBezTo>
                  <a:cubicBezTo>
                    <a:pt x="2268950" y="280531"/>
                    <a:pt x="2276335" y="255640"/>
                    <a:pt x="2282797" y="234437"/>
                  </a:cubicBezTo>
                  <a:lnTo>
                    <a:pt x="2193257" y="235359"/>
                  </a:lnTo>
                  <a:lnTo>
                    <a:pt x="2193257" y="235359"/>
                  </a:lnTo>
                  <a:close/>
                  <a:moveTo>
                    <a:pt x="2511722" y="279"/>
                  </a:moveTo>
                  <a:cubicBezTo>
                    <a:pt x="2578185" y="-2487"/>
                    <a:pt x="2653878" y="15029"/>
                    <a:pt x="2696340" y="65732"/>
                  </a:cubicBezTo>
                  <a:cubicBezTo>
                    <a:pt x="2710186" y="82326"/>
                    <a:pt x="2733263" y="120124"/>
                    <a:pt x="2733263" y="176358"/>
                  </a:cubicBezTo>
                  <a:cubicBezTo>
                    <a:pt x="2733263" y="284219"/>
                    <a:pt x="2663109" y="359813"/>
                    <a:pt x="2526492" y="359813"/>
                  </a:cubicBezTo>
                  <a:cubicBezTo>
                    <a:pt x="2389875" y="359813"/>
                    <a:pt x="2316951" y="285141"/>
                    <a:pt x="2316951" y="180046"/>
                  </a:cubicBezTo>
                  <a:cubicBezTo>
                    <a:pt x="2316951" y="63889"/>
                    <a:pt x="2400952" y="4888"/>
                    <a:pt x="2511722" y="279"/>
                  </a:cubicBezTo>
                  <a:lnTo>
                    <a:pt x="2511722" y="279"/>
                  </a:lnTo>
                  <a:close/>
                  <a:moveTo>
                    <a:pt x="2521876" y="61123"/>
                  </a:moveTo>
                  <a:cubicBezTo>
                    <a:pt x="2465568" y="62967"/>
                    <a:pt x="2404644" y="100764"/>
                    <a:pt x="2404644" y="182812"/>
                  </a:cubicBezTo>
                  <a:cubicBezTo>
                    <a:pt x="2404644" y="224296"/>
                    <a:pt x="2420337" y="245499"/>
                    <a:pt x="2425875" y="253797"/>
                  </a:cubicBezTo>
                  <a:cubicBezTo>
                    <a:pt x="2434183" y="264859"/>
                    <a:pt x="2459106" y="299891"/>
                    <a:pt x="2524645" y="299891"/>
                  </a:cubicBezTo>
                  <a:cubicBezTo>
                    <a:pt x="2604031" y="299891"/>
                    <a:pt x="2646493" y="246421"/>
                    <a:pt x="2646493" y="180968"/>
                  </a:cubicBezTo>
                  <a:cubicBezTo>
                    <a:pt x="2646493" y="105373"/>
                    <a:pt x="2589262" y="59279"/>
                    <a:pt x="2521876" y="61123"/>
                  </a:cubicBezTo>
                  <a:lnTo>
                    <a:pt x="2521876" y="61123"/>
                  </a:lnTo>
                  <a:close/>
                  <a:moveTo>
                    <a:pt x="2793264" y="349672"/>
                  </a:moveTo>
                  <a:lnTo>
                    <a:pt x="2873573" y="349672"/>
                  </a:lnTo>
                  <a:lnTo>
                    <a:pt x="2873573" y="163452"/>
                  </a:lnTo>
                  <a:cubicBezTo>
                    <a:pt x="2872650" y="137639"/>
                    <a:pt x="2872650" y="132108"/>
                    <a:pt x="2870803" y="106295"/>
                  </a:cubicBezTo>
                  <a:cubicBezTo>
                    <a:pt x="2889265" y="130264"/>
                    <a:pt x="2896650" y="138561"/>
                    <a:pt x="2914189" y="159764"/>
                  </a:cubicBezTo>
                  <a:lnTo>
                    <a:pt x="3082191" y="350594"/>
                  </a:lnTo>
                  <a:lnTo>
                    <a:pt x="3166191" y="350594"/>
                  </a:lnTo>
                  <a:lnTo>
                    <a:pt x="3166191" y="12263"/>
                  </a:lnTo>
                  <a:lnTo>
                    <a:pt x="3084960" y="12263"/>
                  </a:lnTo>
                  <a:lnTo>
                    <a:pt x="3084960" y="185577"/>
                  </a:lnTo>
                  <a:cubicBezTo>
                    <a:pt x="3085883" y="215077"/>
                    <a:pt x="3085883" y="223374"/>
                    <a:pt x="3088652" y="255640"/>
                  </a:cubicBezTo>
                  <a:cubicBezTo>
                    <a:pt x="3067421" y="228906"/>
                    <a:pt x="3063729" y="224296"/>
                    <a:pt x="3043421" y="201249"/>
                  </a:cubicBezTo>
                  <a:lnTo>
                    <a:pt x="2877265" y="13185"/>
                  </a:lnTo>
                  <a:lnTo>
                    <a:pt x="2792341" y="13185"/>
                  </a:lnTo>
                  <a:lnTo>
                    <a:pt x="2792341" y="349672"/>
                  </a:lnTo>
                  <a:lnTo>
                    <a:pt x="2793264" y="349672"/>
                  </a:lnTo>
                  <a:close/>
                  <a:moveTo>
                    <a:pt x="3212346" y="73108"/>
                  </a:moveTo>
                  <a:lnTo>
                    <a:pt x="3337886" y="73108"/>
                  </a:lnTo>
                  <a:lnTo>
                    <a:pt x="3337886" y="349672"/>
                  </a:lnTo>
                  <a:lnTo>
                    <a:pt x="3422810" y="349672"/>
                  </a:lnTo>
                  <a:lnTo>
                    <a:pt x="3422810" y="73108"/>
                  </a:lnTo>
                  <a:lnTo>
                    <a:pt x="3548350" y="73108"/>
                  </a:lnTo>
                  <a:lnTo>
                    <a:pt x="3548350" y="11341"/>
                  </a:lnTo>
                  <a:lnTo>
                    <a:pt x="3211423" y="11341"/>
                  </a:lnTo>
                  <a:lnTo>
                    <a:pt x="3211423" y="73108"/>
                  </a:lnTo>
                  <a:lnTo>
                    <a:pt x="3212346" y="73108"/>
                  </a:lnTo>
                  <a:close/>
                  <a:moveTo>
                    <a:pt x="3593581" y="349672"/>
                  </a:moveTo>
                  <a:lnTo>
                    <a:pt x="3593581" y="11341"/>
                  </a:lnTo>
                  <a:lnTo>
                    <a:pt x="3827122" y="11341"/>
                  </a:lnTo>
                  <a:cubicBezTo>
                    <a:pt x="3865892" y="11341"/>
                    <a:pt x="3900969" y="15029"/>
                    <a:pt x="3928662" y="47295"/>
                  </a:cubicBezTo>
                  <a:cubicBezTo>
                    <a:pt x="3946201" y="67576"/>
                    <a:pt x="3950816" y="92467"/>
                    <a:pt x="3950816" y="112748"/>
                  </a:cubicBezTo>
                  <a:cubicBezTo>
                    <a:pt x="3950816" y="138561"/>
                    <a:pt x="3942508" y="168983"/>
                    <a:pt x="3918508" y="187421"/>
                  </a:cubicBezTo>
                  <a:cubicBezTo>
                    <a:pt x="3900046" y="201249"/>
                    <a:pt x="3876969" y="205859"/>
                    <a:pt x="3863123" y="208624"/>
                  </a:cubicBezTo>
                  <a:lnTo>
                    <a:pt x="3965586" y="349672"/>
                  </a:lnTo>
                  <a:lnTo>
                    <a:pt x="3865892" y="349672"/>
                  </a:lnTo>
                  <a:lnTo>
                    <a:pt x="3775429" y="213234"/>
                  </a:lnTo>
                  <a:lnTo>
                    <a:pt x="3678505" y="213234"/>
                  </a:lnTo>
                  <a:lnTo>
                    <a:pt x="3678505" y="349672"/>
                  </a:lnTo>
                  <a:lnTo>
                    <a:pt x="3593581" y="349672"/>
                  </a:lnTo>
                  <a:lnTo>
                    <a:pt x="3593581" y="349672"/>
                  </a:lnTo>
                  <a:close/>
                  <a:moveTo>
                    <a:pt x="3678505" y="70342"/>
                  </a:moveTo>
                  <a:lnTo>
                    <a:pt x="3678505" y="153311"/>
                  </a:lnTo>
                  <a:lnTo>
                    <a:pt x="3814199" y="153311"/>
                  </a:lnTo>
                  <a:cubicBezTo>
                    <a:pt x="3832661" y="153311"/>
                    <a:pt x="3864969" y="150546"/>
                    <a:pt x="3864969" y="112748"/>
                  </a:cubicBezTo>
                  <a:cubicBezTo>
                    <a:pt x="3864969" y="106295"/>
                    <a:pt x="3864046" y="94311"/>
                    <a:pt x="3858507" y="86014"/>
                  </a:cubicBezTo>
                  <a:cubicBezTo>
                    <a:pt x="3852046" y="77717"/>
                    <a:pt x="3843738" y="69420"/>
                    <a:pt x="3810507" y="69420"/>
                  </a:cubicBezTo>
                  <a:lnTo>
                    <a:pt x="3678505" y="69420"/>
                  </a:lnTo>
                  <a:lnTo>
                    <a:pt x="3678505" y="70342"/>
                  </a:lnTo>
                  <a:close/>
                  <a:moveTo>
                    <a:pt x="4191742" y="279"/>
                  </a:moveTo>
                  <a:cubicBezTo>
                    <a:pt x="4258205" y="-2487"/>
                    <a:pt x="4333898" y="15029"/>
                    <a:pt x="4376360" y="65732"/>
                  </a:cubicBezTo>
                  <a:cubicBezTo>
                    <a:pt x="4390206" y="82326"/>
                    <a:pt x="4413283" y="120124"/>
                    <a:pt x="4413283" y="176358"/>
                  </a:cubicBezTo>
                  <a:cubicBezTo>
                    <a:pt x="4413283" y="284219"/>
                    <a:pt x="4343129" y="359813"/>
                    <a:pt x="4206512" y="359813"/>
                  </a:cubicBezTo>
                  <a:cubicBezTo>
                    <a:pt x="4069895" y="359813"/>
                    <a:pt x="3996971" y="285141"/>
                    <a:pt x="3996971" y="180046"/>
                  </a:cubicBezTo>
                  <a:cubicBezTo>
                    <a:pt x="3996971" y="63889"/>
                    <a:pt x="4080972" y="4888"/>
                    <a:pt x="4191742" y="279"/>
                  </a:cubicBezTo>
                  <a:lnTo>
                    <a:pt x="4191742" y="279"/>
                  </a:lnTo>
                  <a:close/>
                  <a:moveTo>
                    <a:pt x="4201896" y="61123"/>
                  </a:moveTo>
                  <a:cubicBezTo>
                    <a:pt x="4145588" y="62967"/>
                    <a:pt x="4084664" y="100764"/>
                    <a:pt x="4084664" y="182812"/>
                  </a:cubicBezTo>
                  <a:cubicBezTo>
                    <a:pt x="4084664" y="224296"/>
                    <a:pt x="4100357" y="245499"/>
                    <a:pt x="4105895" y="253797"/>
                  </a:cubicBezTo>
                  <a:cubicBezTo>
                    <a:pt x="4114203" y="264859"/>
                    <a:pt x="4139126" y="299891"/>
                    <a:pt x="4204665" y="299891"/>
                  </a:cubicBezTo>
                  <a:cubicBezTo>
                    <a:pt x="4284051" y="299891"/>
                    <a:pt x="4326513" y="246421"/>
                    <a:pt x="4326513" y="180968"/>
                  </a:cubicBezTo>
                  <a:cubicBezTo>
                    <a:pt x="4326513" y="105373"/>
                    <a:pt x="4269282" y="59279"/>
                    <a:pt x="4201896" y="61123"/>
                  </a:cubicBezTo>
                  <a:lnTo>
                    <a:pt x="4201896" y="61123"/>
                  </a:lnTo>
                  <a:close/>
                  <a:moveTo>
                    <a:pt x="4477900" y="349672"/>
                  </a:moveTo>
                  <a:lnTo>
                    <a:pt x="4751134" y="349672"/>
                  </a:lnTo>
                  <a:lnTo>
                    <a:pt x="4751134" y="286984"/>
                  </a:lnTo>
                  <a:lnTo>
                    <a:pt x="4562824" y="286984"/>
                  </a:lnTo>
                  <a:lnTo>
                    <a:pt x="4562824" y="10419"/>
                  </a:lnTo>
                  <a:lnTo>
                    <a:pt x="4477900" y="10419"/>
                  </a:lnTo>
                  <a:lnTo>
                    <a:pt x="4477900" y="349672"/>
                  </a:lnTo>
                  <a:lnTo>
                    <a:pt x="4477900" y="349672"/>
                  </a:lnTo>
                  <a:close/>
                  <a:moveTo>
                    <a:pt x="4938520" y="264859"/>
                  </a:moveTo>
                  <a:cubicBezTo>
                    <a:pt x="4981906" y="350594"/>
                    <a:pt x="5067753" y="359813"/>
                    <a:pt x="5124061" y="359813"/>
                  </a:cubicBezTo>
                  <a:cubicBezTo>
                    <a:pt x="5166523" y="359813"/>
                    <a:pt x="5296678" y="356125"/>
                    <a:pt x="5296678" y="247343"/>
                  </a:cubicBezTo>
                  <a:cubicBezTo>
                    <a:pt x="5296678" y="172671"/>
                    <a:pt x="5230216" y="158843"/>
                    <a:pt x="5190523" y="151468"/>
                  </a:cubicBezTo>
                  <a:cubicBezTo>
                    <a:pt x="5174831" y="147780"/>
                    <a:pt x="5105600" y="136717"/>
                    <a:pt x="5091753" y="133952"/>
                  </a:cubicBezTo>
                  <a:cubicBezTo>
                    <a:pt x="5065906" y="128421"/>
                    <a:pt x="5046522" y="122889"/>
                    <a:pt x="5046522" y="100764"/>
                  </a:cubicBezTo>
                  <a:cubicBezTo>
                    <a:pt x="5046522" y="68498"/>
                    <a:pt x="5085292" y="61123"/>
                    <a:pt x="5122215" y="61123"/>
                  </a:cubicBezTo>
                  <a:cubicBezTo>
                    <a:pt x="5138831" y="61123"/>
                    <a:pt x="5167446" y="62967"/>
                    <a:pt x="5190523" y="74030"/>
                  </a:cubicBezTo>
                  <a:cubicBezTo>
                    <a:pt x="5210831" y="84170"/>
                    <a:pt x="5217293" y="96155"/>
                    <a:pt x="5220062" y="101686"/>
                  </a:cubicBezTo>
                  <a:lnTo>
                    <a:pt x="5300371" y="81404"/>
                  </a:lnTo>
                  <a:cubicBezTo>
                    <a:pt x="5293909" y="70342"/>
                    <a:pt x="5279140" y="45451"/>
                    <a:pt x="5244063" y="27013"/>
                  </a:cubicBezTo>
                  <a:cubicBezTo>
                    <a:pt x="5208985" y="7654"/>
                    <a:pt x="5171139" y="279"/>
                    <a:pt x="5121292" y="279"/>
                  </a:cubicBezTo>
                  <a:cubicBezTo>
                    <a:pt x="5067753" y="279"/>
                    <a:pt x="5004983" y="12263"/>
                    <a:pt x="4976367" y="57435"/>
                  </a:cubicBezTo>
                  <a:cubicBezTo>
                    <a:pt x="4968059" y="71264"/>
                    <a:pt x="4962521" y="88779"/>
                    <a:pt x="4962521" y="105373"/>
                  </a:cubicBezTo>
                  <a:cubicBezTo>
                    <a:pt x="4962521" y="181890"/>
                    <a:pt x="5040983" y="196640"/>
                    <a:pt x="5072368" y="203093"/>
                  </a:cubicBezTo>
                  <a:cubicBezTo>
                    <a:pt x="5088061" y="205859"/>
                    <a:pt x="5158215" y="216921"/>
                    <a:pt x="5172061" y="219687"/>
                  </a:cubicBezTo>
                  <a:cubicBezTo>
                    <a:pt x="5190523" y="223374"/>
                    <a:pt x="5213600" y="228906"/>
                    <a:pt x="5213600" y="252875"/>
                  </a:cubicBezTo>
                  <a:cubicBezTo>
                    <a:pt x="5213600" y="294359"/>
                    <a:pt x="5148984" y="297125"/>
                    <a:pt x="5127753" y="297125"/>
                  </a:cubicBezTo>
                  <a:cubicBezTo>
                    <a:pt x="5081599" y="297125"/>
                    <a:pt x="5033598" y="284219"/>
                    <a:pt x="5014214" y="243656"/>
                  </a:cubicBezTo>
                  <a:lnTo>
                    <a:pt x="4938520" y="264859"/>
                  </a:lnTo>
                  <a:lnTo>
                    <a:pt x="4938520" y="264859"/>
                  </a:lnTo>
                  <a:close/>
                  <a:moveTo>
                    <a:pt x="5462834" y="222452"/>
                  </a:moveTo>
                  <a:lnTo>
                    <a:pt x="5462834" y="349672"/>
                  </a:lnTo>
                  <a:lnTo>
                    <a:pt x="5547758" y="349672"/>
                  </a:lnTo>
                  <a:lnTo>
                    <a:pt x="5547758" y="222452"/>
                  </a:lnTo>
                  <a:lnTo>
                    <a:pt x="5709299" y="11341"/>
                  </a:lnTo>
                  <a:lnTo>
                    <a:pt x="5605913" y="11341"/>
                  </a:lnTo>
                  <a:lnTo>
                    <a:pt x="5513604" y="141327"/>
                  </a:lnTo>
                  <a:cubicBezTo>
                    <a:pt x="5508989" y="147780"/>
                    <a:pt x="5508066" y="149624"/>
                    <a:pt x="5505297" y="156077"/>
                  </a:cubicBezTo>
                  <a:cubicBezTo>
                    <a:pt x="5502527" y="149624"/>
                    <a:pt x="5502527" y="147780"/>
                    <a:pt x="5496066" y="138561"/>
                  </a:cubicBezTo>
                  <a:lnTo>
                    <a:pt x="5406526" y="11341"/>
                  </a:lnTo>
                  <a:lnTo>
                    <a:pt x="5302217" y="11341"/>
                  </a:lnTo>
                  <a:lnTo>
                    <a:pt x="5462834" y="222452"/>
                  </a:lnTo>
                  <a:lnTo>
                    <a:pt x="5462834" y="222452"/>
                  </a:lnTo>
                  <a:close/>
                  <a:moveTo>
                    <a:pt x="5686222" y="264859"/>
                  </a:moveTo>
                  <a:cubicBezTo>
                    <a:pt x="5729607" y="350594"/>
                    <a:pt x="5815454" y="359813"/>
                    <a:pt x="5871763" y="359813"/>
                  </a:cubicBezTo>
                  <a:cubicBezTo>
                    <a:pt x="5914224" y="359813"/>
                    <a:pt x="6044380" y="356125"/>
                    <a:pt x="6044380" y="247343"/>
                  </a:cubicBezTo>
                  <a:cubicBezTo>
                    <a:pt x="6044380" y="172671"/>
                    <a:pt x="5977918" y="158843"/>
                    <a:pt x="5938224" y="151468"/>
                  </a:cubicBezTo>
                  <a:cubicBezTo>
                    <a:pt x="5922532" y="147780"/>
                    <a:pt x="5853301" y="136717"/>
                    <a:pt x="5839454" y="133952"/>
                  </a:cubicBezTo>
                  <a:cubicBezTo>
                    <a:pt x="5813608" y="128421"/>
                    <a:pt x="5794223" y="122889"/>
                    <a:pt x="5794223" y="100764"/>
                  </a:cubicBezTo>
                  <a:cubicBezTo>
                    <a:pt x="5794223" y="68498"/>
                    <a:pt x="5832993" y="61123"/>
                    <a:pt x="5869916" y="61123"/>
                  </a:cubicBezTo>
                  <a:cubicBezTo>
                    <a:pt x="5886532" y="61123"/>
                    <a:pt x="5915147" y="62967"/>
                    <a:pt x="5938224" y="74030"/>
                  </a:cubicBezTo>
                  <a:cubicBezTo>
                    <a:pt x="5958532" y="84170"/>
                    <a:pt x="5964994" y="96155"/>
                    <a:pt x="5967763" y="101686"/>
                  </a:cubicBezTo>
                  <a:lnTo>
                    <a:pt x="6048072" y="81404"/>
                  </a:lnTo>
                  <a:cubicBezTo>
                    <a:pt x="6041610" y="70342"/>
                    <a:pt x="6026841" y="45451"/>
                    <a:pt x="5991764" y="27013"/>
                  </a:cubicBezTo>
                  <a:cubicBezTo>
                    <a:pt x="5956686" y="7654"/>
                    <a:pt x="5918840" y="279"/>
                    <a:pt x="5868993" y="279"/>
                  </a:cubicBezTo>
                  <a:cubicBezTo>
                    <a:pt x="5815454" y="279"/>
                    <a:pt x="5752684" y="12263"/>
                    <a:pt x="5724068" y="57435"/>
                  </a:cubicBezTo>
                  <a:cubicBezTo>
                    <a:pt x="5715760" y="71264"/>
                    <a:pt x="5710222" y="88779"/>
                    <a:pt x="5710222" y="105373"/>
                  </a:cubicBezTo>
                  <a:cubicBezTo>
                    <a:pt x="5710222" y="181890"/>
                    <a:pt x="5788685" y="196640"/>
                    <a:pt x="5820069" y="203093"/>
                  </a:cubicBezTo>
                  <a:cubicBezTo>
                    <a:pt x="5835762" y="205859"/>
                    <a:pt x="5905916" y="216921"/>
                    <a:pt x="5919763" y="219687"/>
                  </a:cubicBezTo>
                  <a:cubicBezTo>
                    <a:pt x="5938224" y="223374"/>
                    <a:pt x="5961302" y="228906"/>
                    <a:pt x="5961302" y="252875"/>
                  </a:cubicBezTo>
                  <a:cubicBezTo>
                    <a:pt x="5961302" y="294359"/>
                    <a:pt x="5896685" y="297125"/>
                    <a:pt x="5875455" y="297125"/>
                  </a:cubicBezTo>
                  <a:cubicBezTo>
                    <a:pt x="5829300" y="297125"/>
                    <a:pt x="5781299" y="284219"/>
                    <a:pt x="5761915" y="243656"/>
                  </a:cubicBezTo>
                  <a:lnTo>
                    <a:pt x="5686222" y="264859"/>
                  </a:lnTo>
                  <a:lnTo>
                    <a:pt x="5686222" y="264859"/>
                  </a:lnTo>
                  <a:close/>
                  <a:moveTo>
                    <a:pt x="6061918" y="73108"/>
                  </a:moveTo>
                  <a:lnTo>
                    <a:pt x="6187458" y="73108"/>
                  </a:lnTo>
                  <a:lnTo>
                    <a:pt x="6187458" y="349672"/>
                  </a:lnTo>
                  <a:lnTo>
                    <a:pt x="6272382" y="349672"/>
                  </a:lnTo>
                  <a:lnTo>
                    <a:pt x="6272382" y="73108"/>
                  </a:lnTo>
                  <a:lnTo>
                    <a:pt x="6397923" y="73108"/>
                  </a:lnTo>
                  <a:lnTo>
                    <a:pt x="6397923" y="11341"/>
                  </a:lnTo>
                  <a:lnTo>
                    <a:pt x="6061918" y="11341"/>
                  </a:lnTo>
                  <a:lnTo>
                    <a:pt x="6061918" y="73108"/>
                  </a:lnTo>
                  <a:lnTo>
                    <a:pt x="6061918" y="73108"/>
                  </a:lnTo>
                  <a:close/>
                  <a:moveTo>
                    <a:pt x="6443154" y="349672"/>
                  </a:moveTo>
                  <a:lnTo>
                    <a:pt x="6769003" y="349672"/>
                  </a:lnTo>
                  <a:lnTo>
                    <a:pt x="6769003" y="288828"/>
                  </a:lnTo>
                  <a:lnTo>
                    <a:pt x="6528078" y="288828"/>
                  </a:lnTo>
                  <a:lnTo>
                    <a:pt x="6528078" y="207702"/>
                  </a:lnTo>
                  <a:lnTo>
                    <a:pt x="6751465" y="207702"/>
                  </a:lnTo>
                  <a:lnTo>
                    <a:pt x="6751465" y="147780"/>
                  </a:lnTo>
                  <a:lnTo>
                    <a:pt x="6528078" y="147780"/>
                  </a:lnTo>
                  <a:lnTo>
                    <a:pt x="6528078" y="71264"/>
                  </a:lnTo>
                  <a:lnTo>
                    <a:pt x="6758850" y="71264"/>
                  </a:lnTo>
                  <a:lnTo>
                    <a:pt x="6758850" y="10419"/>
                  </a:lnTo>
                  <a:lnTo>
                    <a:pt x="6443154" y="10419"/>
                  </a:lnTo>
                  <a:lnTo>
                    <a:pt x="6443154" y="349672"/>
                  </a:lnTo>
                  <a:lnTo>
                    <a:pt x="6443154" y="349672"/>
                  </a:lnTo>
                  <a:close/>
                  <a:moveTo>
                    <a:pt x="6833620" y="349672"/>
                  </a:moveTo>
                  <a:lnTo>
                    <a:pt x="6913928" y="349672"/>
                  </a:lnTo>
                  <a:lnTo>
                    <a:pt x="6913928" y="111826"/>
                  </a:lnTo>
                  <a:cubicBezTo>
                    <a:pt x="6913006" y="98920"/>
                    <a:pt x="6912082" y="96155"/>
                    <a:pt x="6911159" y="81404"/>
                  </a:cubicBezTo>
                  <a:cubicBezTo>
                    <a:pt x="6914852" y="95233"/>
                    <a:pt x="6915775" y="98920"/>
                    <a:pt x="6921313" y="111826"/>
                  </a:cubicBezTo>
                  <a:lnTo>
                    <a:pt x="7022853" y="349672"/>
                  </a:lnTo>
                  <a:lnTo>
                    <a:pt x="7100392" y="349672"/>
                  </a:lnTo>
                  <a:lnTo>
                    <a:pt x="7201932" y="107217"/>
                  </a:lnTo>
                  <a:cubicBezTo>
                    <a:pt x="7206547" y="95233"/>
                    <a:pt x="7208394" y="91545"/>
                    <a:pt x="7211163" y="81404"/>
                  </a:cubicBezTo>
                  <a:cubicBezTo>
                    <a:pt x="7209317" y="94311"/>
                    <a:pt x="7207470" y="102608"/>
                    <a:pt x="7207470" y="112748"/>
                  </a:cubicBezTo>
                  <a:lnTo>
                    <a:pt x="7207470" y="349672"/>
                  </a:lnTo>
                  <a:lnTo>
                    <a:pt x="7287779" y="349672"/>
                  </a:lnTo>
                  <a:lnTo>
                    <a:pt x="7287779" y="11341"/>
                  </a:lnTo>
                  <a:lnTo>
                    <a:pt x="7165931" y="11341"/>
                  </a:lnTo>
                  <a:lnTo>
                    <a:pt x="7077315" y="222452"/>
                  </a:lnTo>
                  <a:cubicBezTo>
                    <a:pt x="7068084" y="245499"/>
                    <a:pt x="7064392" y="254718"/>
                    <a:pt x="7061622" y="268546"/>
                  </a:cubicBezTo>
                  <a:cubicBezTo>
                    <a:pt x="7057007" y="249187"/>
                    <a:pt x="7053315" y="239968"/>
                    <a:pt x="7044084" y="217843"/>
                  </a:cubicBezTo>
                  <a:lnTo>
                    <a:pt x="6955467" y="10419"/>
                  </a:lnTo>
                  <a:lnTo>
                    <a:pt x="6832697" y="10419"/>
                  </a:lnTo>
                  <a:lnTo>
                    <a:pt x="6832697" y="349672"/>
                  </a:lnTo>
                  <a:lnTo>
                    <a:pt x="6833620" y="349672"/>
                  </a:lnTo>
                  <a:close/>
                  <a:moveTo>
                    <a:pt x="7330241" y="264859"/>
                  </a:moveTo>
                  <a:cubicBezTo>
                    <a:pt x="7373626" y="350594"/>
                    <a:pt x="7459474" y="359813"/>
                    <a:pt x="7515782" y="359813"/>
                  </a:cubicBezTo>
                  <a:cubicBezTo>
                    <a:pt x="7558244" y="359813"/>
                    <a:pt x="7688399" y="356125"/>
                    <a:pt x="7688399" y="247343"/>
                  </a:cubicBezTo>
                  <a:cubicBezTo>
                    <a:pt x="7688399" y="172671"/>
                    <a:pt x="7621937" y="158843"/>
                    <a:pt x="7582244" y="151468"/>
                  </a:cubicBezTo>
                  <a:cubicBezTo>
                    <a:pt x="7566552" y="147780"/>
                    <a:pt x="7497320" y="136717"/>
                    <a:pt x="7483474" y="133952"/>
                  </a:cubicBezTo>
                  <a:cubicBezTo>
                    <a:pt x="7457627" y="128421"/>
                    <a:pt x="7438242" y="122889"/>
                    <a:pt x="7438242" y="100764"/>
                  </a:cubicBezTo>
                  <a:cubicBezTo>
                    <a:pt x="7438242" y="68498"/>
                    <a:pt x="7477012" y="61123"/>
                    <a:pt x="7513936" y="61123"/>
                  </a:cubicBezTo>
                  <a:cubicBezTo>
                    <a:pt x="7530551" y="61123"/>
                    <a:pt x="7559167" y="62967"/>
                    <a:pt x="7582244" y="74030"/>
                  </a:cubicBezTo>
                  <a:cubicBezTo>
                    <a:pt x="7602552" y="84170"/>
                    <a:pt x="7609013" y="96155"/>
                    <a:pt x="7611783" y="101686"/>
                  </a:cubicBezTo>
                  <a:lnTo>
                    <a:pt x="7692091" y="81404"/>
                  </a:lnTo>
                  <a:cubicBezTo>
                    <a:pt x="7685630" y="70342"/>
                    <a:pt x="7670860" y="45451"/>
                    <a:pt x="7635783" y="27013"/>
                  </a:cubicBezTo>
                  <a:cubicBezTo>
                    <a:pt x="7600706" y="7654"/>
                    <a:pt x="7562859" y="279"/>
                    <a:pt x="7513013" y="279"/>
                  </a:cubicBezTo>
                  <a:cubicBezTo>
                    <a:pt x="7459474" y="279"/>
                    <a:pt x="7396703" y="12263"/>
                    <a:pt x="7368088" y="57435"/>
                  </a:cubicBezTo>
                  <a:cubicBezTo>
                    <a:pt x="7359780" y="71264"/>
                    <a:pt x="7354241" y="88779"/>
                    <a:pt x="7354241" y="105373"/>
                  </a:cubicBezTo>
                  <a:cubicBezTo>
                    <a:pt x="7354241" y="181890"/>
                    <a:pt x="7432704" y="196640"/>
                    <a:pt x="7464089" y="203093"/>
                  </a:cubicBezTo>
                  <a:cubicBezTo>
                    <a:pt x="7479781" y="205859"/>
                    <a:pt x="7549936" y="216921"/>
                    <a:pt x="7563782" y="219687"/>
                  </a:cubicBezTo>
                  <a:cubicBezTo>
                    <a:pt x="7582244" y="223374"/>
                    <a:pt x="7605321" y="228906"/>
                    <a:pt x="7605321" y="252875"/>
                  </a:cubicBezTo>
                  <a:cubicBezTo>
                    <a:pt x="7605321" y="294359"/>
                    <a:pt x="7540705" y="297125"/>
                    <a:pt x="7519474" y="297125"/>
                  </a:cubicBezTo>
                  <a:cubicBezTo>
                    <a:pt x="7473320" y="297125"/>
                    <a:pt x="7425319" y="284219"/>
                    <a:pt x="7405934" y="243656"/>
                  </a:cubicBezTo>
                  <a:lnTo>
                    <a:pt x="7330241" y="264859"/>
                  </a:lnTo>
                  <a:lnTo>
                    <a:pt x="7330241" y="264859"/>
                  </a:lnTo>
                  <a:close/>
                </a:path>
              </a:pathLst>
            </a:custGeom>
            <a:solidFill>
              <a:srgbClr val="5E6A71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41AA2-0785-4A65-A2ED-136AD4AF9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4000" y="6498000"/>
            <a:ext cx="3776400" cy="162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9359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0" r:id="rId3"/>
    <p:sldLayoutId id="2147483695" r:id="rId4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kumimoji="1" sz="30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Tx/>
        <a:buNone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Tx/>
        <a:buNone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9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1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  <p15:guide id="4" orient="horz" pos="39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kert.jp/j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@burkertjapan79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C64B4-5263-4C8B-9D90-9C441A386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5CA80A-5FCA-3F13-8F11-9EDD7618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45" y="1628423"/>
            <a:ext cx="2985796" cy="18130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EA594-2EE9-0215-3705-1F2262F63252}"/>
              </a:ext>
            </a:extLst>
          </p:cNvPr>
          <p:cNvSpPr txBox="1"/>
          <p:nvPr/>
        </p:nvSpPr>
        <p:spPr>
          <a:xfrm>
            <a:off x="584167" y="3673857"/>
            <a:ext cx="6264501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・クリスチャン・ビュルケルトが創業したドイツの電磁弁メーカー</a:t>
            </a:r>
            <a:endParaRPr lang="en-US" altLang="ja-JP" dirty="0"/>
          </a:p>
          <a:p>
            <a:endParaRPr lang="en-US" altLang="ja-JP" sz="400" dirty="0"/>
          </a:p>
          <a:p>
            <a:r>
              <a:rPr lang="ja-JP" altLang="en-US" dirty="0"/>
              <a:t>・本社はインゲルフィンゲン（バーデン＝ヴュルテンベルク州</a:t>
            </a:r>
            <a:r>
              <a:rPr lang="en-US" altLang="ja-JP" dirty="0"/>
              <a:t>)</a:t>
            </a:r>
            <a:endParaRPr lang="ja-JP" altLang="en-US" dirty="0"/>
          </a:p>
          <a:p>
            <a:endParaRPr lang="en-US" altLang="ja-JP" sz="400" dirty="0"/>
          </a:p>
          <a:p>
            <a:r>
              <a:rPr lang="ja-JP" altLang="en-US" dirty="0"/>
              <a:t>・</a:t>
            </a:r>
            <a:r>
              <a:rPr lang="en-US" altLang="ja-JP" dirty="0"/>
              <a:t>1946</a:t>
            </a:r>
            <a:r>
              <a:rPr lang="ja-JP" altLang="en-US" dirty="0"/>
              <a:t>年設立　戦後の食糧難を解決したいという思いから</a:t>
            </a:r>
            <a:endParaRPr lang="en-US" altLang="ja-JP" dirty="0"/>
          </a:p>
          <a:p>
            <a:r>
              <a:rPr lang="ja-JP" altLang="en-US" dirty="0"/>
              <a:t>孵卵器（インキュベータ）を開発</a:t>
            </a:r>
          </a:p>
          <a:p>
            <a:endParaRPr lang="en-US" altLang="ja-JP" sz="400" dirty="0"/>
          </a:p>
          <a:p>
            <a:r>
              <a:rPr lang="ja-JP" altLang="en-US" dirty="0"/>
              <a:t>・この孵卵器に使われたニクロム線の技術を応用して</a:t>
            </a:r>
            <a:endParaRPr lang="en-US" altLang="ja-JP" dirty="0"/>
          </a:p>
          <a:p>
            <a:r>
              <a:rPr lang="ja-JP" altLang="en-US" dirty="0"/>
              <a:t>電磁弁を作り始めたのがビュルケルトの現在へと続くルーツ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12DF02-1698-337B-993E-36FA67E02DAD}"/>
              </a:ext>
            </a:extLst>
          </p:cNvPr>
          <p:cNvSpPr txBox="1"/>
          <p:nvPr/>
        </p:nvSpPr>
        <p:spPr>
          <a:xfrm>
            <a:off x="7042772" y="4786778"/>
            <a:ext cx="50303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日本法人は</a:t>
            </a:r>
            <a:r>
              <a:rPr lang="en-US" altLang="ja-JP" sz="1600" dirty="0"/>
              <a:t>1995</a:t>
            </a:r>
            <a:r>
              <a:rPr lang="ja-JP" altLang="en-US" sz="1600" dirty="0"/>
              <a:t>年設立　</a:t>
            </a:r>
            <a:r>
              <a:rPr lang="en-US" altLang="ja-JP" sz="1600" dirty="0"/>
              <a:t>2025</a:t>
            </a:r>
            <a:r>
              <a:rPr lang="ja-JP" altLang="en-US" sz="1600" dirty="0"/>
              <a:t>年は</a:t>
            </a:r>
            <a:r>
              <a:rPr lang="en-US" altLang="ja-JP" sz="1600" dirty="0"/>
              <a:t>30</a:t>
            </a:r>
            <a:r>
              <a:rPr lang="ja-JP" altLang="en-US" sz="1600" dirty="0"/>
              <a:t>周年</a:t>
            </a:r>
            <a:r>
              <a:rPr lang="en-US" altLang="ja-JP" sz="1600" dirty="0"/>
              <a:t>Year</a:t>
            </a:r>
            <a:endParaRPr lang="ja-JP" altLang="en-US" sz="1600" dirty="0"/>
          </a:p>
          <a:p>
            <a:r>
              <a:rPr lang="en-US" altLang="ja-JP" sz="1600" dirty="0"/>
              <a:t>112-0005 </a:t>
            </a:r>
            <a:r>
              <a:rPr lang="ja-JP" altLang="en-US" sz="1600" dirty="0"/>
              <a:t>東京都文京区水道</a:t>
            </a:r>
            <a:r>
              <a:rPr lang="en-US" altLang="ja-JP" sz="1600" dirty="0"/>
              <a:t>1-12-15</a:t>
            </a:r>
          </a:p>
          <a:p>
            <a:r>
              <a:rPr lang="en-US" altLang="ja-JP" sz="1400" dirty="0"/>
              <a:t>TEL : 03-5804-5020</a:t>
            </a:r>
          </a:p>
          <a:p>
            <a:r>
              <a:rPr lang="en-US" altLang="ja-JP" sz="1400" dirty="0"/>
              <a:t>Web : </a:t>
            </a:r>
            <a:r>
              <a:rPr lang="en-US" altLang="ja-JP" sz="1400" dirty="0">
                <a:hlinkClick r:id="rId3"/>
              </a:rPr>
              <a:t>https://www.burkert.jp/jp</a:t>
            </a:r>
            <a:endParaRPr lang="en-US" altLang="ja-JP" sz="1400" dirty="0"/>
          </a:p>
          <a:p>
            <a:r>
              <a:rPr lang="en-US" altLang="ja-JP" sz="1400" dirty="0"/>
              <a:t>YouTube : </a:t>
            </a:r>
            <a:r>
              <a:rPr lang="en-US" altLang="ja-JP" sz="1400" dirty="0">
                <a:hlinkClick r:id="rId4"/>
              </a:rPr>
              <a:t>https://www.youtube.com/@burkertjapan7972</a:t>
            </a:r>
            <a:endParaRPr lang="en-US" altLang="ja-JP" sz="1400" dirty="0"/>
          </a:p>
        </p:txBody>
      </p:sp>
      <p:pic>
        <p:nvPicPr>
          <p:cNvPr id="13" name="図 12" descr="ロゴ, 会社名&#10;&#10;自動的に生成された説明">
            <a:extLst>
              <a:ext uri="{FF2B5EF4-FFF2-40B4-BE49-F238E27FC236}">
                <a16:creationId xmlns:a16="http://schemas.microsoft.com/office/drawing/2014/main" id="{710BEC4D-D1F3-DD49-FF70-281A0EA8D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1" y="319036"/>
            <a:ext cx="2836475" cy="10769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2CA51C5-D8AF-F4B5-4C02-6ACCCC1F6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724" y="1858184"/>
            <a:ext cx="3617474" cy="27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0664F-69A4-4409-9168-5271DC2E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D220216-2172-494C-AFA9-841F800CC7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F0123F-F4AB-487E-8725-5D1365811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Lorem Ipsum Dolor sit amet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3B70E-1D4D-41E3-B198-7833D8DFD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1</a:t>
            </a:r>
          </a:p>
          <a:p>
            <a:pPr lvl="1"/>
            <a:r>
              <a:rPr lang="en-GB"/>
              <a:t>Title Chapter</a:t>
            </a:r>
          </a:p>
          <a:p>
            <a:pPr lvl="2"/>
            <a:r>
              <a:rPr lang="en-GB"/>
              <a:t>Subtitle or short description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25B6906-440F-4F2E-B389-D3A0F4A0F0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2</a:t>
            </a:r>
          </a:p>
          <a:p>
            <a:pPr lvl="1"/>
            <a:r>
              <a:rPr lang="en-GB"/>
              <a:t>Lorem Ipsum</a:t>
            </a:r>
          </a:p>
          <a:p>
            <a:pPr lvl="2"/>
            <a:r>
              <a:rPr lang="en-GB"/>
              <a:t>Lorem ipsum dolor sit amet, </a:t>
            </a:r>
            <a:br>
              <a:rPr lang="en-GB"/>
            </a:br>
            <a:r>
              <a:rPr lang="en-GB"/>
              <a:t>consetetur sadipscing elitr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31E7D1F-D119-491D-BC12-6E54B78633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3</a:t>
            </a:r>
          </a:p>
          <a:p>
            <a:pPr lvl="1"/>
            <a:r>
              <a:rPr lang="en-GB"/>
              <a:t>Lorem Ipsum</a:t>
            </a:r>
          </a:p>
          <a:p>
            <a:pPr lvl="2"/>
            <a:r>
              <a:rPr lang="en-GB"/>
              <a:t>Lorem ipsum dolor sit amet, </a:t>
            </a:r>
            <a:br>
              <a:rPr lang="en-GB"/>
            </a:br>
            <a:r>
              <a:rPr lang="en-GB"/>
              <a:t>consetetur sadipscing elitr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D0020F7-4DCD-431D-B8AE-D6B3E5233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4</a:t>
            </a:r>
          </a:p>
          <a:p>
            <a:pPr lvl="1"/>
            <a:r>
              <a:rPr lang="en-GB"/>
              <a:t>Lorem Ipsum</a:t>
            </a:r>
          </a:p>
          <a:p>
            <a:pPr lvl="2"/>
            <a:r>
              <a:rPr lang="en-GB"/>
              <a:t>Lorem ipsum dolor sit amet, </a:t>
            </a:r>
            <a:br>
              <a:rPr lang="en-GB"/>
            </a:br>
            <a:r>
              <a:rPr lang="en-GB"/>
              <a:t>consetetur sadipscing elitr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6AC950B-644B-45D6-B2FE-D13020D9B96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5</a:t>
            </a:r>
          </a:p>
          <a:p>
            <a:pPr lvl="1"/>
            <a:r>
              <a:rPr lang="en-GB"/>
              <a:t>Lorem Ipsum</a:t>
            </a:r>
          </a:p>
          <a:p>
            <a:pPr lvl="2"/>
            <a:r>
              <a:rPr lang="en-GB"/>
              <a:t>Lorem ipsum dolor sit amet, </a:t>
            </a:r>
            <a:br>
              <a:rPr lang="en-GB"/>
            </a:br>
            <a:r>
              <a:rPr lang="en-GB"/>
              <a:t>consetetur sadipscing elitr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A1E0AD9-0565-4E52-98E0-731DDF57F3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/>
              <a:t>6</a:t>
            </a:r>
          </a:p>
          <a:p>
            <a:pPr lvl="1"/>
            <a:r>
              <a:rPr lang="en-GB"/>
              <a:t>Lorem Ipsum</a:t>
            </a:r>
          </a:p>
          <a:p>
            <a:pPr lvl="2"/>
            <a:r>
              <a:rPr lang="en-GB"/>
              <a:t>Lorem ipsum dolor sit amet, </a:t>
            </a:r>
            <a:br>
              <a:rPr lang="en-GB"/>
            </a:br>
            <a:r>
              <a:rPr lang="en-GB"/>
              <a:t>consetetur sadipscing elitr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7E64E5-DE1E-7BC3-59B6-2A46E408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1"/>
            <a:ext cx="12192000" cy="68220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21796A-C4A1-5FEC-DDAD-363BDA7B3A22}"/>
              </a:ext>
            </a:extLst>
          </p:cNvPr>
          <p:cNvSpPr txBox="1"/>
          <p:nvPr/>
        </p:nvSpPr>
        <p:spPr>
          <a:xfrm>
            <a:off x="4336363" y="1026263"/>
            <a:ext cx="1950098" cy="401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ja-JP" altLang="en-US" dirty="0">
                <a:solidFill>
                  <a:schemeClr val="bg1"/>
                </a:solidFill>
              </a:rPr>
              <a:t>グローバル全体で</a:t>
            </a:r>
          </a:p>
        </p:txBody>
      </p:sp>
    </p:spTree>
    <p:extLst>
      <p:ext uri="{BB962C8B-B14F-4D97-AF65-F5344CB8AC3E}">
        <p14:creationId xmlns:p14="http://schemas.microsoft.com/office/powerpoint/2010/main" val="284582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C64B4-5263-4C8B-9D90-9C441A386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6B1523-5BAC-31A1-F5B7-DF9D4EFD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6"/>
            <a:ext cx="12192000" cy="68467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374397-485F-D4A5-9E2B-50D16701642F}"/>
              </a:ext>
            </a:extLst>
          </p:cNvPr>
          <p:cNvSpPr txBox="1"/>
          <p:nvPr/>
        </p:nvSpPr>
        <p:spPr>
          <a:xfrm>
            <a:off x="559837" y="3359022"/>
            <a:ext cx="2509935" cy="401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ja-JP" altLang="en-US" dirty="0">
                <a:solidFill>
                  <a:schemeClr val="bg1"/>
                </a:solidFill>
              </a:rPr>
              <a:t>３０か国以上の現地法人</a:t>
            </a:r>
            <a:r>
              <a:rPr kumimoji="1" lang="en-US" altLang="ja-JP" dirty="0">
                <a:solidFill>
                  <a:schemeClr val="bg1"/>
                </a:solidFill>
              </a:rPr>
              <a:t>(Distributor</a:t>
            </a:r>
            <a:r>
              <a:rPr kumimoji="1" lang="ja-JP" altLang="en-US" dirty="0">
                <a:solidFill>
                  <a:schemeClr val="bg1"/>
                </a:solidFill>
              </a:rPr>
              <a:t>含まず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2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C64B4-5263-4C8B-9D90-9C441A386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9E0DAF-03B3-0524-8E37-D7D9762D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10" y="266896"/>
            <a:ext cx="7566883" cy="607248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7CCB994-8F30-FF08-5DC2-6D2423CA5AC5}"/>
              </a:ext>
            </a:extLst>
          </p:cNvPr>
          <p:cNvSpPr/>
          <p:nvPr/>
        </p:nvSpPr>
        <p:spPr>
          <a:xfrm>
            <a:off x="2136710" y="3060441"/>
            <a:ext cx="1026368" cy="569167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30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C64B4-5263-4C8B-9D90-9C441A386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847659-CC88-06B3-3C78-F0A68318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58" y="2117716"/>
            <a:ext cx="6087994" cy="45422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736452-812E-59BE-8F31-A438CADB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84" y="2733869"/>
            <a:ext cx="1556097" cy="31717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D608B9-9943-343C-3E7D-F01E9DA254DD}"/>
              </a:ext>
            </a:extLst>
          </p:cNvPr>
          <p:cNvSpPr txBox="1"/>
          <p:nvPr/>
        </p:nvSpPr>
        <p:spPr>
          <a:xfrm>
            <a:off x="1296955" y="783439"/>
            <a:ext cx="6736702" cy="783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ja-JP" altLang="en-US" dirty="0"/>
              <a:t>電磁弁単品はもちろん、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インクの種類やヘッドの数などに応じてカスタマイズ可能な、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電磁弁マニホールドブロックでの提供も可能です。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334873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C64B4-5263-4C8B-9D90-9C441A386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9857FA-05AD-449C-93C3-91901DF8AB7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736452-812E-59BE-8F31-A438CADB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0" y="1632856"/>
            <a:ext cx="1844831" cy="37602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D608B9-9943-343C-3E7D-F01E9DA254DD}"/>
              </a:ext>
            </a:extLst>
          </p:cNvPr>
          <p:cNvSpPr txBox="1"/>
          <p:nvPr/>
        </p:nvSpPr>
        <p:spPr>
          <a:xfrm>
            <a:off x="4672081" y="685633"/>
            <a:ext cx="7215119" cy="5337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ja-JP" altLang="en-US" dirty="0"/>
              <a:t>インクジェットプリンタにおけるビュルケルトの電磁弁は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「洗浄性</a:t>
            </a:r>
            <a:r>
              <a:rPr kumimoji="1" lang="en-US" altLang="ja-JP" dirty="0"/>
              <a:t>(</a:t>
            </a:r>
            <a:r>
              <a:rPr kumimoji="1" lang="ja-JP" altLang="en-US" dirty="0"/>
              <a:t>≒液抜け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の良さ」と「寿命」がグローバルで高評価。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・染料はもちろんですが、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白色インクや</a:t>
            </a:r>
            <a:r>
              <a:rPr kumimoji="1" lang="en-US" altLang="ja-JP" dirty="0"/>
              <a:t>UV</a:t>
            </a:r>
            <a:r>
              <a:rPr kumimoji="1" lang="ja-JP" altLang="en-US" dirty="0"/>
              <a:t>インクなどでも　</a:t>
            </a:r>
            <a:r>
              <a:rPr kumimoji="1" lang="ja-JP" altLang="en-US" sz="2800" dirty="0"/>
              <a:t>「詰まりにくい」</a:t>
            </a:r>
            <a:endParaRPr kumimoji="1" lang="en-US" altLang="ja-JP" sz="2800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・弁なので流路の開閉がその仕事ですが、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溶剤によるゴム部品の経年劣化に対し　</a:t>
            </a:r>
            <a:r>
              <a:rPr kumimoji="1" lang="ja-JP" altLang="en-US" sz="2800" dirty="0"/>
              <a:t>「開閉寿命が長い」</a:t>
            </a:r>
            <a:endParaRPr kumimoji="1" lang="en-US" altLang="ja-JP" sz="2800" dirty="0"/>
          </a:p>
          <a:p>
            <a:pPr algn="l"/>
            <a:r>
              <a:rPr kumimoji="1" lang="ja-JP" altLang="en-US" dirty="0"/>
              <a:t>　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高耐食、洗浄性などを強みとした</a:t>
            </a:r>
            <a:r>
              <a:rPr kumimoji="1" lang="en-US" altLang="ja-JP" dirty="0"/>
              <a:t>Burkert</a:t>
            </a:r>
            <a:r>
              <a:rPr kumimoji="1" lang="ja-JP" altLang="en-US" dirty="0"/>
              <a:t>の電磁弁は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インクジェットプリンタ以外にも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・医療用分析装置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・理化学分析装置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・透析装置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などの装置でも多数の実績を有します。</a:t>
            </a:r>
          </a:p>
        </p:txBody>
      </p:sp>
    </p:spTree>
    <p:extLst>
      <p:ext uri="{BB962C8B-B14F-4D97-AF65-F5344CB8AC3E}">
        <p14:creationId xmlns:p14="http://schemas.microsoft.com/office/powerpoint/2010/main" val="73141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956C2-D29C-4613-860F-F077E1C36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7412906"/>
      </p:ext>
    </p:extLst>
  </p:cSld>
  <p:clrMapOvr>
    <a:masterClrMapping/>
  </p:clrMapOvr>
</p:sld>
</file>

<file path=ppt/theme/theme1.xml><?xml version="1.0" encoding="utf-8"?>
<a:theme xmlns:a="http://schemas.openxmlformats.org/drawingml/2006/main" name="Buerkert">
  <a:themeElements>
    <a:clrScheme name="BUR_20221203_1248">
      <a:dk1>
        <a:sysClr val="windowText" lastClr="000000"/>
      </a:dk1>
      <a:lt1>
        <a:sysClr val="window" lastClr="FFFFFF"/>
      </a:lt1>
      <a:dk2>
        <a:srgbClr val="5E6A71"/>
      </a:dk2>
      <a:lt2>
        <a:srgbClr val="76B843"/>
      </a:lt2>
      <a:accent1>
        <a:srgbClr val="7090B7"/>
      </a:accent1>
      <a:accent2>
        <a:srgbClr val="B0DAEE"/>
      </a:accent2>
      <a:accent3>
        <a:srgbClr val="38709B"/>
      </a:accent3>
      <a:accent4>
        <a:srgbClr val="307ABF"/>
      </a:accent4>
      <a:accent5>
        <a:srgbClr val="004C99"/>
      </a:accent5>
      <a:accent6>
        <a:srgbClr val="00203E"/>
      </a:accent6>
      <a:hlink>
        <a:srgbClr val="76B843"/>
      </a:hlink>
      <a:folHlink>
        <a:srgbClr val="76B84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Courage Blue">
      <a:srgbClr val="7090B7"/>
    </a:custClr>
    <a:custClr name="Experience Grey">
      <a:srgbClr val="5E6A71"/>
    </a:custClr>
    <a:custClr name="Weiß">
      <a:srgbClr val="FFFFFF"/>
    </a:custClr>
    <a:custClr name="Blue Grey">
      <a:srgbClr val="38709B"/>
    </a:custClr>
    <a:custClr name="Mid Blue">
      <a:srgbClr val="307ABF"/>
    </a:custClr>
    <a:custClr name="Cobalt">
      <a:srgbClr val="004C99"/>
    </a:custClr>
    <a:custClr name="Dark Blue">
      <a:srgbClr val="00203E"/>
    </a:custClr>
    <a:custClr name="Glacier">
      <a:srgbClr val="B0DAEE"/>
    </a:custClr>
    <a:custClr name="Cascade">
      <a:srgbClr val="86B29C"/>
    </a:custClr>
    <a:custClr name="Teal">
      <a:srgbClr val="00B090"/>
    </a:custClr>
    <a:custClr name="Active Green">
      <a:srgbClr val="76B843"/>
    </a:custClr>
    <a:custClr name="Active Yellow">
      <a:srgbClr val="FFDD00"/>
    </a:custClr>
    <a:custClr name="Active Orange">
      <a:srgbClr val="F39325"/>
    </a:custClr>
    <a:custClr name="Active Red">
      <a:srgbClr val="E5004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ourage Blue">
      <a:srgbClr val="7090B7"/>
    </a:custClr>
    <a:custClr name="Glacier">
      <a:srgbClr val="B0DAEE"/>
    </a:custClr>
    <a:custClr name="Experience Grey">
      <a:srgbClr val="5E6A71"/>
    </a:custClr>
    <a:custClr name="Experience Grey 50%">
      <a:srgbClr val="AEB4B8"/>
    </a:custClr>
    <a:custClr name="Cobalt">
      <a:srgbClr val="004C99"/>
    </a:custClr>
    <a:custClr name="Dark Blue">
      <a:srgbClr val="00203E"/>
    </a:custClr>
    <a:custClr name="Teal">
      <a:srgbClr val="00B090"/>
    </a:custClr>
    <a:custClr name="Teal 50%">
      <a:srgbClr val="9CDAC9"/>
    </a:custClr>
    <a:custClr name="Mid Blue">
      <a:srgbClr val="307ABF"/>
    </a:custClr>
    <a:custClr name="Cascade">
      <a:srgbClr val="86B29C"/>
    </a:custClr>
    <a:custClr name="Blue Grey">
      <a:srgbClr val="38709B"/>
    </a:custClr>
    <a:custClr name="Cascade 50%">
      <a:srgbClr val="BED5C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owerPoint-Master_EN_20240207.potx" id="{C3E892DF-36F2-439E-A2FB-481A0B4EED42}" vid="{973811D1-A2AC-4B58-8BE8-0441A66682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</TotalTime>
  <Words>353</Words>
  <Application>Microsoft Office PowerPoint</Application>
  <PresentationFormat>ワイド画面</PresentationFormat>
  <Paragraphs>61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Buerkert</vt:lpstr>
      <vt:lpstr>PowerPoint プレゼンテーション</vt:lpstr>
      <vt:lpstr>AGENDA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</vt:lpstr>
    </vt:vector>
  </TitlesOfParts>
  <Company>Buerkert Fluid Control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Sugimoto, Daisuke</dc:creator>
  <cp:lastModifiedBy>Sugimoto, Daisuke</cp:lastModifiedBy>
  <cp:revision>4</cp:revision>
  <dcterms:created xsi:type="dcterms:W3CDTF">2024-09-11T08:29:55Z</dcterms:created>
  <dcterms:modified xsi:type="dcterms:W3CDTF">2024-11-26T07:54:08Z</dcterms:modified>
</cp:coreProperties>
</file>